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31"/>
  </p:notesMasterIdLst>
  <p:handoutMasterIdLst>
    <p:handoutMasterId r:id="rId32"/>
  </p:handoutMasterIdLst>
  <p:sldIdLst>
    <p:sldId id="257" r:id="rId6"/>
    <p:sldId id="2043" r:id="rId7"/>
    <p:sldId id="2177" r:id="rId8"/>
    <p:sldId id="2044" r:id="rId9"/>
    <p:sldId id="2047" r:id="rId10"/>
    <p:sldId id="2025" r:id="rId11"/>
    <p:sldId id="2020" r:id="rId12"/>
    <p:sldId id="1323" r:id="rId13"/>
    <p:sldId id="2040" r:id="rId14"/>
    <p:sldId id="976" r:id="rId15"/>
    <p:sldId id="1299" r:id="rId16"/>
    <p:sldId id="278" r:id="rId17"/>
    <p:sldId id="1325" r:id="rId18"/>
    <p:sldId id="308" r:id="rId19"/>
    <p:sldId id="1326" r:id="rId20"/>
    <p:sldId id="1317" r:id="rId21"/>
    <p:sldId id="1904" r:id="rId22"/>
    <p:sldId id="1329" r:id="rId23"/>
    <p:sldId id="1908" r:id="rId24"/>
    <p:sldId id="2175" r:id="rId25"/>
    <p:sldId id="2179" r:id="rId26"/>
    <p:sldId id="2012" r:id="rId27"/>
    <p:sldId id="2141" r:id="rId28"/>
    <p:sldId id="2176" r:id="rId29"/>
    <p:sldId id="29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Jeff Doyle" initials="JD" lastIdx="3" clrIdx="6">
    <p:extLst>
      <p:ext uri="{19B8F6BF-5375-455C-9EA6-DF929625EA0E}">
        <p15:presenceInfo xmlns:p15="http://schemas.microsoft.com/office/powerpoint/2012/main" userId="Jeff Doyle" providerId="None"/>
      </p:ext>
    </p:extLst>
  </p:cmAuthor>
  <p:cmAuthor id="1" name="Travis Dunn" initials="TD" lastIdx="8" clrIdx="0"/>
  <p:cmAuthor id="8" name="Jeff Doyle" initials="JD [2]" lastIdx="13" clrIdx="7">
    <p:extLst>
      <p:ext uri="{19B8F6BF-5375-455C-9EA6-DF929625EA0E}">
        <p15:presenceInfo xmlns:p15="http://schemas.microsoft.com/office/powerpoint/2012/main" userId="96c52792fc7501f7" providerId="Windows Live"/>
      </p:ext>
    </p:extLst>
  </p:cmAuthor>
  <p:cmAuthor id="2" name="Travis Dunn" initials="TD [2]" lastIdx="1" clrIdx="1"/>
  <p:cmAuthor id="3" name="Travis Dunn" initials="TD [3]" lastIdx="1" clrIdx="2"/>
  <p:cmAuthor id="4" name="Travis Dunn" initials="TD [4]" lastIdx="1" clrIdx="3"/>
  <p:cmAuthor id="5" name="Travis Dunn" initials="TD [5]" lastIdx="1" clrIdx="4"/>
  <p:cmAuthor id="6" name="Griffith, Reema" initials="GR" lastIdx="3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4D0"/>
    <a:srgbClr val="0F6873"/>
    <a:srgbClr val="8FA93D"/>
    <a:srgbClr val="F7D547"/>
    <a:srgbClr val="D54F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98F106-B7A0-4708-9EBB-9C50335136E2}" v="39" dt="2023-02-06T16:50:37.8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commentAuthors" Target="commentAuthors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ice, Irie K." userId="5d11016c-461a-4d17-85a8-f0f6505ed204" providerId="ADAL" clId="{4B2B7EA7-84CB-40AD-B757-BA1424DE9857}"/>
    <pc:docChg chg="undo custSel addSld delSld modSld sldOrd modMainMaster">
      <pc:chgData name="Price, Irie K." userId="5d11016c-461a-4d17-85a8-f0f6505ed204" providerId="ADAL" clId="{4B2B7EA7-84CB-40AD-B757-BA1424DE9857}" dt="2023-02-02T16:21:51.540" v="1754" actId="20577"/>
      <pc:docMkLst>
        <pc:docMk/>
      </pc:docMkLst>
      <pc:sldChg chg="delSp modSp mod">
        <pc:chgData name="Price, Irie K." userId="5d11016c-461a-4d17-85a8-f0f6505ed204" providerId="ADAL" clId="{4B2B7EA7-84CB-40AD-B757-BA1424DE9857}" dt="2023-02-02T15:51:12.170" v="1517"/>
        <pc:sldMkLst>
          <pc:docMk/>
          <pc:sldMk cId="3294781685" sldId="257"/>
        </pc:sldMkLst>
        <pc:spChg chg="mod">
          <ac:chgData name="Price, Irie K." userId="5d11016c-461a-4d17-85a8-f0f6505ed204" providerId="ADAL" clId="{4B2B7EA7-84CB-40AD-B757-BA1424DE9857}" dt="2023-02-02T15:51:12.170" v="1517"/>
          <ac:spMkLst>
            <pc:docMk/>
            <pc:sldMk cId="3294781685" sldId="257"/>
            <ac:spMk id="6" creationId="{00000000-0000-0000-0000-000000000000}"/>
          </ac:spMkLst>
        </pc:spChg>
        <pc:spChg chg="del mod">
          <ac:chgData name="Price, Irie K." userId="5d11016c-461a-4d17-85a8-f0f6505ed204" providerId="ADAL" clId="{4B2B7EA7-84CB-40AD-B757-BA1424DE9857}" dt="2023-02-02T15:50:53.891" v="1510" actId="478"/>
          <ac:spMkLst>
            <pc:docMk/>
            <pc:sldMk cId="3294781685" sldId="257"/>
            <ac:spMk id="7" creationId="{00000000-0000-0000-0000-000000000000}"/>
          </ac:spMkLst>
        </pc:spChg>
        <pc:spChg chg="del">
          <ac:chgData name="Price, Irie K." userId="5d11016c-461a-4d17-85a8-f0f6505ed204" providerId="ADAL" clId="{4B2B7EA7-84CB-40AD-B757-BA1424DE9857}" dt="2023-02-02T15:50:54.771" v="1511" actId="478"/>
          <ac:spMkLst>
            <pc:docMk/>
            <pc:sldMk cId="3294781685" sldId="257"/>
            <ac:spMk id="8" creationId="{00000000-0000-0000-0000-000000000000}"/>
          </ac:spMkLst>
        </pc:spChg>
        <pc:spChg chg="del">
          <ac:chgData name="Price, Irie K." userId="5d11016c-461a-4d17-85a8-f0f6505ed204" providerId="ADAL" clId="{4B2B7EA7-84CB-40AD-B757-BA1424DE9857}" dt="2023-02-02T15:50:59.939" v="1512" actId="478"/>
          <ac:spMkLst>
            <pc:docMk/>
            <pc:sldMk cId="3294781685" sldId="257"/>
            <ac:spMk id="9" creationId="{00000000-0000-0000-0000-000000000000}"/>
          </ac:spMkLst>
        </pc:spChg>
      </pc:sldChg>
      <pc:sldChg chg="delSp modSp del mod">
        <pc:chgData name="Price, Irie K." userId="5d11016c-461a-4d17-85a8-f0f6505ed204" providerId="ADAL" clId="{4B2B7EA7-84CB-40AD-B757-BA1424DE9857}" dt="2023-02-02T16:10:19.410" v="1581" actId="47"/>
        <pc:sldMkLst>
          <pc:docMk/>
          <pc:sldMk cId="3986235842" sldId="267"/>
        </pc:sldMkLst>
        <pc:spChg chg="mod">
          <ac:chgData name="Price, Irie K." userId="5d11016c-461a-4d17-85a8-f0f6505ed204" providerId="ADAL" clId="{4B2B7EA7-84CB-40AD-B757-BA1424DE9857}" dt="2023-02-02T15:46:07.086" v="1449" actId="207"/>
          <ac:spMkLst>
            <pc:docMk/>
            <pc:sldMk cId="3986235842" sldId="267"/>
            <ac:spMk id="2" creationId="{00000000-0000-0000-0000-000000000000}"/>
          </ac:spMkLst>
        </pc:spChg>
        <pc:spChg chg="mod">
          <ac:chgData name="Price, Irie K." userId="5d11016c-461a-4d17-85a8-f0f6505ed204" providerId="ADAL" clId="{4B2B7EA7-84CB-40AD-B757-BA1424DE9857}" dt="2023-02-02T15:46:19.050" v="1450" actId="207"/>
          <ac:spMkLst>
            <pc:docMk/>
            <pc:sldMk cId="3986235842" sldId="267"/>
            <ac:spMk id="4" creationId="{00000000-0000-0000-0000-000000000000}"/>
          </ac:spMkLst>
        </pc:spChg>
        <pc:spChg chg="mod">
          <ac:chgData name="Price, Irie K." userId="5d11016c-461a-4d17-85a8-f0f6505ed204" providerId="ADAL" clId="{4B2B7EA7-84CB-40AD-B757-BA1424DE9857}" dt="2023-02-02T15:46:07.086" v="1449" actId="207"/>
          <ac:spMkLst>
            <pc:docMk/>
            <pc:sldMk cId="3986235842" sldId="267"/>
            <ac:spMk id="5" creationId="{B8FAE69C-2118-FE4F-9510-69872A696A06}"/>
          </ac:spMkLst>
        </pc:spChg>
        <pc:picChg chg="del">
          <ac:chgData name="Price, Irie K." userId="5d11016c-461a-4d17-85a8-f0f6505ed204" providerId="ADAL" clId="{4B2B7EA7-84CB-40AD-B757-BA1424DE9857}" dt="2023-01-26T23:48:27.153" v="331" actId="478"/>
          <ac:picMkLst>
            <pc:docMk/>
            <pc:sldMk cId="3986235842" sldId="267"/>
            <ac:picMk id="6" creationId="{00000000-0000-0000-0000-000000000000}"/>
          </ac:picMkLst>
        </pc:picChg>
      </pc:sldChg>
      <pc:sldChg chg="addSp delSp modSp mod">
        <pc:chgData name="Price, Irie K." userId="5d11016c-461a-4d17-85a8-f0f6505ed204" providerId="ADAL" clId="{4B2B7EA7-84CB-40AD-B757-BA1424DE9857}" dt="2023-02-02T16:19:02.285" v="1724" actId="20577"/>
        <pc:sldMkLst>
          <pc:docMk/>
          <pc:sldMk cId="616690897" sldId="278"/>
        </pc:sldMkLst>
        <pc:spChg chg="mod">
          <ac:chgData name="Price, Irie K." userId="5d11016c-461a-4d17-85a8-f0f6505ed204" providerId="ADAL" clId="{4B2B7EA7-84CB-40AD-B757-BA1424DE9857}" dt="2023-02-02T16:19:02.285" v="1724" actId="20577"/>
          <ac:spMkLst>
            <pc:docMk/>
            <pc:sldMk cId="616690897" sldId="278"/>
            <ac:spMk id="2" creationId="{00000000-0000-0000-0000-000000000000}"/>
          </ac:spMkLst>
        </pc:spChg>
        <pc:spChg chg="del mod">
          <ac:chgData name="Price, Irie K." userId="5d11016c-461a-4d17-85a8-f0f6505ed204" providerId="ADAL" clId="{4B2B7EA7-84CB-40AD-B757-BA1424DE9857}" dt="2023-02-02T16:11:18.100" v="1592" actId="478"/>
          <ac:spMkLst>
            <pc:docMk/>
            <pc:sldMk cId="616690897" sldId="278"/>
            <ac:spMk id="4" creationId="{1CD12C58-514A-8B4A-B23F-D337BE6F5AF4}"/>
          </ac:spMkLst>
        </pc:spChg>
        <pc:spChg chg="del">
          <ac:chgData name="Price, Irie K." userId="5d11016c-461a-4d17-85a8-f0f6505ed204" providerId="ADAL" clId="{4B2B7EA7-84CB-40AD-B757-BA1424DE9857}" dt="2023-01-26T23:51:51.013" v="518" actId="478"/>
          <ac:spMkLst>
            <pc:docMk/>
            <pc:sldMk cId="616690897" sldId="278"/>
            <ac:spMk id="6" creationId="{00000000-0000-0000-0000-000000000000}"/>
          </ac:spMkLst>
        </pc:spChg>
        <pc:spChg chg="add mod">
          <ac:chgData name="Price, Irie K." userId="5d11016c-461a-4d17-85a8-f0f6505ed204" providerId="ADAL" clId="{4B2B7EA7-84CB-40AD-B757-BA1424DE9857}" dt="2023-02-02T16:12:23.662" v="1603" actId="555"/>
          <ac:spMkLst>
            <pc:docMk/>
            <pc:sldMk cId="616690897" sldId="278"/>
            <ac:spMk id="6" creationId="{EAF72C59-61F4-2192-42DF-2BA734CF76B5}"/>
          </ac:spMkLst>
        </pc:spChg>
        <pc:spChg chg="del mod">
          <ac:chgData name="Price, Irie K." userId="5d11016c-461a-4d17-85a8-f0f6505ed204" providerId="ADAL" clId="{4B2B7EA7-84CB-40AD-B757-BA1424DE9857}" dt="2023-02-02T16:11:18.100" v="1592" actId="478"/>
          <ac:spMkLst>
            <pc:docMk/>
            <pc:sldMk cId="616690897" sldId="278"/>
            <ac:spMk id="7" creationId="{E1DC4963-8C63-BA49-B8CA-EB24F1B32294}"/>
          </ac:spMkLst>
        </pc:spChg>
        <pc:spChg chg="del">
          <ac:chgData name="Price, Irie K." userId="5d11016c-461a-4d17-85a8-f0f6505ed204" providerId="ADAL" clId="{4B2B7EA7-84CB-40AD-B757-BA1424DE9857}" dt="2023-02-02T16:11:18.100" v="1592" actId="478"/>
          <ac:spMkLst>
            <pc:docMk/>
            <pc:sldMk cId="616690897" sldId="278"/>
            <ac:spMk id="8" creationId="{C104A545-4D0E-064C-AC88-61D59D104CBB}"/>
          </ac:spMkLst>
        </pc:spChg>
        <pc:spChg chg="add mod">
          <ac:chgData name="Price, Irie K." userId="5d11016c-461a-4d17-85a8-f0f6505ed204" providerId="ADAL" clId="{4B2B7EA7-84CB-40AD-B757-BA1424DE9857}" dt="2023-02-02T16:12:31.038" v="1605" actId="555"/>
          <ac:spMkLst>
            <pc:docMk/>
            <pc:sldMk cId="616690897" sldId="278"/>
            <ac:spMk id="9" creationId="{557B1082-6485-9344-64E8-9882F88A74C5}"/>
          </ac:spMkLst>
        </pc:spChg>
        <pc:spChg chg="add mod">
          <ac:chgData name="Price, Irie K." userId="5d11016c-461a-4d17-85a8-f0f6505ed204" providerId="ADAL" clId="{4B2B7EA7-84CB-40AD-B757-BA1424DE9857}" dt="2023-02-02T16:15:02.547" v="1672" actId="1076"/>
          <ac:spMkLst>
            <pc:docMk/>
            <pc:sldMk cId="616690897" sldId="278"/>
            <ac:spMk id="10" creationId="{2D685F90-3EA8-D67B-CFBB-B0FFFE1892B3}"/>
          </ac:spMkLst>
        </pc:spChg>
        <pc:spChg chg="add mod">
          <ac:chgData name="Price, Irie K." userId="5d11016c-461a-4d17-85a8-f0f6505ed204" providerId="ADAL" clId="{4B2B7EA7-84CB-40AD-B757-BA1424DE9857}" dt="2023-02-02T16:15:02.547" v="1672" actId="1076"/>
          <ac:spMkLst>
            <pc:docMk/>
            <pc:sldMk cId="616690897" sldId="278"/>
            <ac:spMk id="11" creationId="{D503BBD2-A072-BF54-7F36-E206B04EE303}"/>
          </ac:spMkLst>
        </pc:spChg>
        <pc:spChg chg="add mod">
          <ac:chgData name="Price, Irie K." userId="5d11016c-461a-4d17-85a8-f0f6505ed204" providerId="ADAL" clId="{4B2B7EA7-84CB-40AD-B757-BA1424DE9857}" dt="2023-02-02T16:13:57.034" v="1669" actId="554"/>
          <ac:spMkLst>
            <pc:docMk/>
            <pc:sldMk cId="616690897" sldId="278"/>
            <ac:spMk id="12" creationId="{127E3A9D-8AC7-B1AD-9098-2C13C0060B34}"/>
          </ac:spMkLst>
        </pc:spChg>
        <pc:spChg chg="add mod">
          <ac:chgData name="Price, Irie K." userId="5d11016c-461a-4d17-85a8-f0f6505ed204" providerId="ADAL" clId="{4B2B7EA7-84CB-40AD-B757-BA1424DE9857}" dt="2023-02-02T16:13:50.017" v="1668" actId="554"/>
          <ac:spMkLst>
            <pc:docMk/>
            <pc:sldMk cId="616690897" sldId="278"/>
            <ac:spMk id="13" creationId="{845AE4F5-7D70-DBE8-EEB1-9A2319F825D1}"/>
          </ac:spMkLst>
        </pc:spChg>
        <pc:spChg chg="add mod">
          <ac:chgData name="Price, Irie K." userId="5d11016c-461a-4d17-85a8-f0f6505ed204" providerId="ADAL" clId="{4B2B7EA7-84CB-40AD-B757-BA1424DE9857}" dt="2023-02-02T16:15:02.547" v="1672" actId="1076"/>
          <ac:spMkLst>
            <pc:docMk/>
            <pc:sldMk cId="616690897" sldId="278"/>
            <ac:spMk id="14" creationId="{053121CE-8EBF-1C4B-FC4A-35581E551044}"/>
          </ac:spMkLst>
        </pc:spChg>
        <pc:spChg chg="add mod">
          <ac:chgData name="Price, Irie K." userId="5d11016c-461a-4d17-85a8-f0f6505ed204" providerId="ADAL" clId="{4B2B7EA7-84CB-40AD-B757-BA1424DE9857}" dt="2023-02-02T16:15:02.547" v="1672" actId="1076"/>
          <ac:spMkLst>
            <pc:docMk/>
            <pc:sldMk cId="616690897" sldId="278"/>
            <ac:spMk id="15" creationId="{FF0F86E2-F88F-3288-3C05-E5616CCBD8B7}"/>
          </ac:spMkLst>
        </pc:spChg>
        <pc:spChg chg="del mod">
          <ac:chgData name="Price, Irie K." userId="5d11016c-461a-4d17-85a8-f0f6505ed204" providerId="ADAL" clId="{4B2B7EA7-84CB-40AD-B757-BA1424DE9857}" dt="2023-02-02T16:11:18.100" v="1592" actId="478"/>
          <ac:spMkLst>
            <pc:docMk/>
            <pc:sldMk cId="616690897" sldId="278"/>
            <ac:spMk id="18" creationId="{7A964EA4-2B0D-6E47-B6DD-F45717A595E6}"/>
          </ac:spMkLst>
        </pc:spChg>
        <pc:spChg chg="del mod">
          <ac:chgData name="Price, Irie K." userId="5d11016c-461a-4d17-85a8-f0f6505ed204" providerId="ADAL" clId="{4B2B7EA7-84CB-40AD-B757-BA1424DE9857}" dt="2023-02-02T16:11:18.100" v="1592" actId="478"/>
          <ac:spMkLst>
            <pc:docMk/>
            <pc:sldMk cId="616690897" sldId="278"/>
            <ac:spMk id="19" creationId="{C5A70C7D-6589-4325-9306-24FEB7EBE40C}"/>
          </ac:spMkLst>
        </pc:spChg>
        <pc:spChg chg="del mod">
          <ac:chgData name="Price, Irie K." userId="5d11016c-461a-4d17-85a8-f0f6505ed204" providerId="ADAL" clId="{4B2B7EA7-84CB-40AD-B757-BA1424DE9857}" dt="2023-02-02T16:11:18.100" v="1592" actId="478"/>
          <ac:spMkLst>
            <pc:docMk/>
            <pc:sldMk cId="616690897" sldId="278"/>
            <ac:spMk id="21" creationId="{28752D56-3019-214D-8520-B2CA79028C0C}"/>
          </ac:spMkLst>
        </pc:spChg>
        <pc:spChg chg="del mod">
          <ac:chgData name="Price, Irie K." userId="5d11016c-461a-4d17-85a8-f0f6505ed204" providerId="ADAL" clId="{4B2B7EA7-84CB-40AD-B757-BA1424DE9857}" dt="2023-02-02T16:11:18.100" v="1592" actId="478"/>
          <ac:spMkLst>
            <pc:docMk/>
            <pc:sldMk cId="616690897" sldId="278"/>
            <ac:spMk id="23" creationId="{BF0C2857-5A73-2F4E-8FE1-80DF78C1E310}"/>
          </ac:spMkLst>
        </pc:spChg>
        <pc:spChg chg="del mod">
          <ac:chgData name="Price, Irie K." userId="5d11016c-461a-4d17-85a8-f0f6505ed204" providerId="ADAL" clId="{4B2B7EA7-84CB-40AD-B757-BA1424DE9857}" dt="2023-02-02T16:11:18.100" v="1592" actId="478"/>
          <ac:spMkLst>
            <pc:docMk/>
            <pc:sldMk cId="616690897" sldId="278"/>
            <ac:spMk id="24" creationId="{535AAB9F-BDF4-744D-95F0-13AB874DABA8}"/>
          </ac:spMkLst>
        </pc:spChg>
        <pc:spChg chg="del mod">
          <ac:chgData name="Price, Irie K." userId="5d11016c-461a-4d17-85a8-f0f6505ed204" providerId="ADAL" clId="{4B2B7EA7-84CB-40AD-B757-BA1424DE9857}" dt="2023-02-02T16:11:18.100" v="1592" actId="478"/>
          <ac:spMkLst>
            <pc:docMk/>
            <pc:sldMk cId="616690897" sldId="278"/>
            <ac:spMk id="25" creationId="{B7E0C865-8574-5E45-985B-E081A2BA2A17}"/>
          </ac:spMkLst>
        </pc:spChg>
        <pc:spChg chg="del mod">
          <ac:chgData name="Price, Irie K." userId="5d11016c-461a-4d17-85a8-f0f6505ed204" providerId="ADAL" clId="{4B2B7EA7-84CB-40AD-B757-BA1424DE9857}" dt="2023-02-02T16:11:18.100" v="1592" actId="478"/>
          <ac:spMkLst>
            <pc:docMk/>
            <pc:sldMk cId="616690897" sldId="278"/>
            <ac:spMk id="26" creationId="{E8ABDBBD-4FBC-064A-95AA-AEBE99B795C3}"/>
          </ac:spMkLst>
        </pc:spChg>
        <pc:spChg chg="del mod">
          <ac:chgData name="Price, Irie K." userId="5d11016c-461a-4d17-85a8-f0f6505ed204" providerId="ADAL" clId="{4B2B7EA7-84CB-40AD-B757-BA1424DE9857}" dt="2023-02-02T16:11:18.100" v="1592" actId="478"/>
          <ac:spMkLst>
            <pc:docMk/>
            <pc:sldMk cId="616690897" sldId="278"/>
            <ac:spMk id="27" creationId="{2F983489-EEB3-40E5-80F4-F09632B3BD5A}"/>
          </ac:spMkLst>
        </pc:spChg>
        <pc:spChg chg="del mod">
          <ac:chgData name="Price, Irie K." userId="5d11016c-461a-4d17-85a8-f0f6505ed204" providerId="ADAL" clId="{4B2B7EA7-84CB-40AD-B757-BA1424DE9857}" dt="2023-02-02T16:11:18.100" v="1592" actId="478"/>
          <ac:spMkLst>
            <pc:docMk/>
            <pc:sldMk cId="616690897" sldId="278"/>
            <ac:spMk id="28" creationId="{59C04CA0-7F01-4C98-8BE9-4758775FF443}"/>
          </ac:spMkLst>
        </pc:spChg>
        <pc:spChg chg="del mod">
          <ac:chgData name="Price, Irie K." userId="5d11016c-461a-4d17-85a8-f0f6505ed204" providerId="ADAL" clId="{4B2B7EA7-84CB-40AD-B757-BA1424DE9857}" dt="2023-02-02T16:11:18.100" v="1592" actId="478"/>
          <ac:spMkLst>
            <pc:docMk/>
            <pc:sldMk cId="616690897" sldId="278"/>
            <ac:spMk id="29" creationId="{21EC36ED-93AC-4798-AE0E-4FC2F8697F13}"/>
          </ac:spMkLst>
        </pc:spChg>
        <pc:spChg chg="del mod">
          <ac:chgData name="Price, Irie K." userId="5d11016c-461a-4d17-85a8-f0f6505ed204" providerId="ADAL" clId="{4B2B7EA7-84CB-40AD-B757-BA1424DE9857}" dt="2023-02-02T16:11:18.100" v="1592" actId="478"/>
          <ac:spMkLst>
            <pc:docMk/>
            <pc:sldMk cId="616690897" sldId="278"/>
            <ac:spMk id="31" creationId="{A76FA779-6175-2842-A928-8D93C30255C7}"/>
          </ac:spMkLst>
        </pc:spChg>
        <pc:spChg chg="mod">
          <ac:chgData name="Price, Irie K." userId="5d11016c-461a-4d17-85a8-f0f6505ed204" providerId="ADAL" clId="{4B2B7EA7-84CB-40AD-B757-BA1424DE9857}" dt="2023-01-26T23:51:43.567" v="516" actId="207"/>
          <ac:spMkLst>
            <pc:docMk/>
            <pc:sldMk cId="616690897" sldId="278"/>
            <ac:spMk id="32" creationId="{9FEAA576-EAFD-4A3C-93D6-C05992CF6270}"/>
          </ac:spMkLst>
        </pc:spChg>
        <pc:spChg chg="mod">
          <ac:chgData name="Price, Irie K." userId="5d11016c-461a-4d17-85a8-f0f6505ed204" providerId="ADAL" clId="{4B2B7EA7-84CB-40AD-B757-BA1424DE9857}" dt="2023-02-02T16:11:26.012" v="1593" actId="2711"/>
          <ac:spMkLst>
            <pc:docMk/>
            <pc:sldMk cId="616690897" sldId="278"/>
            <ac:spMk id="33" creationId="{D5A9FEC5-0A05-4ABC-86E1-3B21397FC95B}"/>
          </ac:spMkLst>
        </pc:spChg>
        <pc:spChg chg="mod">
          <ac:chgData name="Price, Irie K." userId="5d11016c-461a-4d17-85a8-f0f6505ed204" providerId="ADAL" clId="{4B2B7EA7-84CB-40AD-B757-BA1424DE9857}" dt="2023-02-02T16:15:29.441" v="1673" actId="1076"/>
          <ac:spMkLst>
            <pc:docMk/>
            <pc:sldMk cId="616690897" sldId="278"/>
            <ac:spMk id="34" creationId="{AA4D0234-7734-484F-BC47-511F42180E87}"/>
          </ac:spMkLst>
        </pc:spChg>
        <pc:spChg chg="del mod">
          <ac:chgData name="Price, Irie K." userId="5d11016c-461a-4d17-85a8-f0f6505ed204" providerId="ADAL" clId="{4B2B7EA7-84CB-40AD-B757-BA1424DE9857}" dt="2023-02-02T16:11:18.100" v="1592" actId="478"/>
          <ac:spMkLst>
            <pc:docMk/>
            <pc:sldMk cId="616690897" sldId="278"/>
            <ac:spMk id="36" creationId="{3FA59907-4CDF-5B4E-BCF6-84E46188D725}"/>
          </ac:spMkLst>
        </pc:spChg>
        <pc:picChg chg="del">
          <ac:chgData name="Price, Irie K." userId="5d11016c-461a-4d17-85a8-f0f6505ed204" providerId="ADAL" clId="{4B2B7EA7-84CB-40AD-B757-BA1424DE9857}" dt="2023-01-26T23:51:01.926" v="505" actId="478"/>
          <ac:picMkLst>
            <pc:docMk/>
            <pc:sldMk cId="616690897" sldId="278"/>
            <ac:picMk id="13" creationId="{629AE0C3-9F4B-4A19-8027-0F37E3B7BCFF}"/>
          </ac:picMkLst>
        </pc:picChg>
        <pc:picChg chg="del">
          <ac:chgData name="Price, Irie K." userId="5d11016c-461a-4d17-85a8-f0f6505ed204" providerId="ADAL" clId="{4B2B7EA7-84CB-40AD-B757-BA1424DE9857}" dt="2023-01-26T23:50:59.623" v="504" actId="478"/>
          <ac:picMkLst>
            <pc:docMk/>
            <pc:sldMk cId="616690897" sldId="278"/>
            <ac:picMk id="14" creationId="{3E51FE8C-961A-4AAD-A708-63E3FAF8C5F4}"/>
          </ac:picMkLst>
        </pc:picChg>
        <pc:picChg chg="del">
          <ac:chgData name="Price, Irie K." userId="5d11016c-461a-4d17-85a8-f0f6505ed204" providerId="ADAL" clId="{4B2B7EA7-84CB-40AD-B757-BA1424DE9857}" dt="2023-01-26T23:51:02.974" v="506" actId="478"/>
          <ac:picMkLst>
            <pc:docMk/>
            <pc:sldMk cId="616690897" sldId="278"/>
            <ac:picMk id="20" creationId="{BC401C32-968B-44EF-9FC1-96891018C078}"/>
          </ac:picMkLst>
        </pc:picChg>
      </pc:sldChg>
      <pc:sldChg chg="delSp modSp mod">
        <pc:chgData name="Price, Irie K." userId="5d11016c-461a-4d17-85a8-f0f6505ed204" providerId="ADAL" clId="{4B2B7EA7-84CB-40AD-B757-BA1424DE9857}" dt="2023-02-01T23:10:08.008" v="1117" actId="1076"/>
        <pc:sldMkLst>
          <pc:docMk/>
          <pc:sldMk cId="424390528" sldId="295"/>
        </pc:sldMkLst>
        <pc:spChg chg="mod">
          <ac:chgData name="Price, Irie K." userId="5d11016c-461a-4d17-85a8-f0f6505ed204" providerId="ADAL" clId="{4B2B7EA7-84CB-40AD-B757-BA1424DE9857}" dt="2023-02-01T23:10:08.008" v="1117" actId="1076"/>
          <ac:spMkLst>
            <pc:docMk/>
            <pc:sldMk cId="424390528" sldId="295"/>
            <ac:spMk id="5" creationId="{3A1CB192-F655-47A3-A18E-689255CA9B12}"/>
          </ac:spMkLst>
        </pc:spChg>
        <pc:spChg chg="del mod">
          <ac:chgData name="Price, Irie K." userId="5d11016c-461a-4d17-85a8-f0f6505ed204" providerId="ADAL" clId="{4B2B7EA7-84CB-40AD-B757-BA1424DE9857}" dt="2023-02-01T23:09:56.079" v="1108" actId="478"/>
          <ac:spMkLst>
            <pc:docMk/>
            <pc:sldMk cId="424390528" sldId="295"/>
            <ac:spMk id="9" creationId="{74B75EC0-CF5A-478D-ABA5-96CF36023002}"/>
          </ac:spMkLst>
        </pc:spChg>
      </pc:sldChg>
      <pc:sldChg chg="addSp delSp modSp mod">
        <pc:chgData name="Price, Irie K." userId="5d11016c-461a-4d17-85a8-f0f6505ed204" providerId="ADAL" clId="{4B2B7EA7-84CB-40AD-B757-BA1424DE9857}" dt="2023-02-02T16:19:25.813" v="1729" actId="14100"/>
        <pc:sldMkLst>
          <pc:docMk/>
          <pc:sldMk cId="3512138759" sldId="308"/>
        </pc:sldMkLst>
        <pc:spChg chg="mod">
          <ac:chgData name="Price, Irie K." userId="5d11016c-461a-4d17-85a8-f0f6505ed204" providerId="ADAL" clId="{4B2B7EA7-84CB-40AD-B757-BA1424DE9857}" dt="2023-02-02T16:19:18.884" v="1725" actId="20577"/>
          <ac:spMkLst>
            <pc:docMk/>
            <pc:sldMk cId="3512138759" sldId="308"/>
            <ac:spMk id="2" creationId="{00000000-0000-0000-0000-000000000000}"/>
          </ac:spMkLst>
        </pc:spChg>
        <pc:spChg chg="mod">
          <ac:chgData name="Price, Irie K." userId="5d11016c-461a-4d17-85a8-f0f6505ed204" providerId="ADAL" clId="{4B2B7EA7-84CB-40AD-B757-BA1424DE9857}" dt="2023-02-02T16:19:25.813" v="1729" actId="14100"/>
          <ac:spMkLst>
            <pc:docMk/>
            <pc:sldMk cId="3512138759" sldId="308"/>
            <ac:spMk id="4" creationId="{00000000-0000-0000-0000-000000000000}"/>
          </ac:spMkLst>
        </pc:spChg>
        <pc:spChg chg="add mod">
          <ac:chgData name="Price, Irie K." userId="5d11016c-461a-4d17-85a8-f0f6505ed204" providerId="ADAL" clId="{4B2B7EA7-84CB-40AD-B757-BA1424DE9857}" dt="2023-02-02T15:47:40.099" v="1493" actId="20577"/>
          <ac:spMkLst>
            <pc:docMk/>
            <pc:sldMk cId="3512138759" sldId="308"/>
            <ac:spMk id="5" creationId="{04BD270C-4382-8AB0-77B1-BC30470B9055}"/>
          </ac:spMkLst>
        </pc:spChg>
        <pc:spChg chg="del mod">
          <ac:chgData name="Price, Irie K." userId="5d11016c-461a-4d17-85a8-f0f6505ed204" providerId="ADAL" clId="{4B2B7EA7-84CB-40AD-B757-BA1424DE9857}" dt="2023-02-02T15:46:55.059" v="1456" actId="478"/>
          <ac:spMkLst>
            <pc:docMk/>
            <pc:sldMk cId="3512138759" sldId="308"/>
            <ac:spMk id="25" creationId="{E6EE3FF1-CEA9-BF49-A81B-D4DDBE67ED7F}"/>
          </ac:spMkLst>
        </pc:spChg>
        <pc:grpChg chg="del">
          <ac:chgData name="Price, Irie K." userId="5d11016c-461a-4d17-85a8-f0f6505ed204" providerId="ADAL" clId="{4B2B7EA7-84CB-40AD-B757-BA1424DE9857}" dt="2023-01-26T23:53:22.278" v="551" actId="478"/>
          <ac:grpSpMkLst>
            <pc:docMk/>
            <pc:sldMk cId="3512138759" sldId="308"/>
            <ac:grpSpMk id="14" creationId="{E1C5E179-501C-BE4D-AAB2-CEB56D78DD5F}"/>
          </ac:grpSpMkLst>
        </pc:grpChg>
        <pc:grpChg chg="del">
          <ac:chgData name="Price, Irie K." userId="5d11016c-461a-4d17-85a8-f0f6505ed204" providerId="ADAL" clId="{4B2B7EA7-84CB-40AD-B757-BA1424DE9857}" dt="2023-01-26T23:53:22.278" v="551" actId="478"/>
          <ac:grpSpMkLst>
            <pc:docMk/>
            <pc:sldMk cId="3512138759" sldId="308"/>
            <ac:grpSpMk id="17" creationId="{241FA147-A50D-4742-A5FB-50EF2C72A8AF}"/>
          </ac:grpSpMkLst>
        </pc:grpChg>
        <pc:picChg chg="del">
          <ac:chgData name="Price, Irie K." userId="5d11016c-461a-4d17-85a8-f0f6505ed204" providerId="ADAL" clId="{4B2B7EA7-84CB-40AD-B757-BA1424DE9857}" dt="2023-01-26T23:53:19.141" v="550" actId="478"/>
          <ac:picMkLst>
            <pc:docMk/>
            <pc:sldMk cId="3512138759" sldId="308"/>
            <ac:picMk id="10" creationId="{37EFC4A1-586E-C149-8236-EF0725014E77}"/>
          </ac:picMkLst>
        </pc:picChg>
        <pc:picChg chg="del">
          <ac:chgData name="Price, Irie K." userId="5d11016c-461a-4d17-85a8-f0f6505ed204" providerId="ADAL" clId="{4B2B7EA7-84CB-40AD-B757-BA1424DE9857}" dt="2023-01-26T23:53:19.141" v="550" actId="478"/>
          <ac:picMkLst>
            <pc:docMk/>
            <pc:sldMk cId="3512138759" sldId="308"/>
            <ac:picMk id="11" creationId="{A994E106-A1F2-0047-9B60-A3AB0B18F369}"/>
          </ac:picMkLst>
        </pc:picChg>
        <pc:picChg chg="del">
          <ac:chgData name="Price, Irie K." userId="5d11016c-461a-4d17-85a8-f0f6505ed204" providerId="ADAL" clId="{4B2B7EA7-84CB-40AD-B757-BA1424DE9857}" dt="2023-01-26T23:53:19.141" v="550" actId="478"/>
          <ac:picMkLst>
            <pc:docMk/>
            <pc:sldMk cId="3512138759" sldId="308"/>
            <ac:picMk id="13" creationId="{F35301E2-38D3-F94B-AEBE-193EA8185E98}"/>
          </ac:picMkLst>
        </pc:picChg>
        <pc:cxnChg chg="del">
          <ac:chgData name="Price, Irie K." userId="5d11016c-461a-4d17-85a8-f0f6505ed204" providerId="ADAL" clId="{4B2B7EA7-84CB-40AD-B757-BA1424DE9857}" dt="2023-01-26T23:53:22.278" v="551" actId="478"/>
          <ac:cxnSpMkLst>
            <pc:docMk/>
            <pc:sldMk cId="3512138759" sldId="308"/>
            <ac:cxnSpMk id="20" creationId="{646C3BB9-8376-0644-A912-69D2F52169CE}"/>
          </ac:cxnSpMkLst>
        </pc:cxnChg>
      </pc:sldChg>
      <pc:sldChg chg="addSp delSp modSp mod">
        <pc:chgData name="Price, Irie K." userId="5d11016c-461a-4d17-85a8-f0f6505ed204" providerId="ADAL" clId="{4B2B7EA7-84CB-40AD-B757-BA1424DE9857}" dt="2023-02-02T16:10:41.141" v="1588" actId="20577"/>
        <pc:sldMkLst>
          <pc:docMk/>
          <pc:sldMk cId="565909204" sldId="976"/>
        </pc:sldMkLst>
        <pc:spChg chg="mod">
          <ac:chgData name="Price, Irie K." userId="5d11016c-461a-4d17-85a8-f0f6505ed204" providerId="ADAL" clId="{4B2B7EA7-84CB-40AD-B757-BA1424DE9857}" dt="2023-02-02T16:10:41.141" v="1588" actId="20577"/>
          <ac:spMkLst>
            <pc:docMk/>
            <pc:sldMk cId="565909204" sldId="976"/>
            <ac:spMk id="3" creationId="{3FEFA83C-0D6B-4165-8233-6F32178ECAC5}"/>
          </ac:spMkLst>
        </pc:spChg>
        <pc:spChg chg="del mod">
          <ac:chgData name="Price, Irie K." userId="5d11016c-461a-4d17-85a8-f0f6505ed204" providerId="ADAL" clId="{4B2B7EA7-84CB-40AD-B757-BA1424DE9857}" dt="2023-02-02T16:10:29.815" v="1582" actId="478"/>
          <ac:spMkLst>
            <pc:docMk/>
            <pc:sldMk cId="565909204" sldId="976"/>
            <ac:spMk id="4" creationId="{4DBE1C94-99D3-4EED-8DEA-9B632270B217}"/>
          </ac:spMkLst>
        </pc:spChg>
        <pc:spChg chg="add del mod">
          <ac:chgData name="Price, Irie K." userId="5d11016c-461a-4d17-85a8-f0f6505ed204" providerId="ADAL" clId="{4B2B7EA7-84CB-40AD-B757-BA1424DE9857}" dt="2023-02-02T16:10:32.085" v="1583" actId="478"/>
          <ac:spMkLst>
            <pc:docMk/>
            <pc:sldMk cId="565909204" sldId="976"/>
            <ac:spMk id="5" creationId="{CA8B1CB3-4447-DE78-8EE1-FF5B511AFA15}"/>
          </ac:spMkLst>
        </pc:spChg>
      </pc:sldChg>
      <pc:sldChg chg="addSp delSp modSp mod">
        <pc:chgData name="Price, Irie K." userId="5d11016c-461a-4d17-85a8-f0f6505ed204" providerId="ADAL" clId="{4B2B7EA7-84CB-40AD-B757-BA1424DE9857}" dt="2023-02-02T15:46:40.517" v="1454" actId="2085"/>
        <pc:sldMkLst>
          <pc:docMk/>
          <pc:sldMk cId="4065062807" sldId="1299"/>
        </pc:sldMkLst>
        <pc:spChg chg="add mod">
          <ac:chgData name="Price, Irie K." userId="5d11016c-461a-4d17-85a8-f0f6505ed204" providerId="ADAL" clId="{4B2B7EA7-84CB-40AD-B757-BA1424DE9857}" dt="2023-02-02T15:46:40.517" v="1454" actId="2085"/>
          <ac:spMkLst>
            <pc:docMk/>
            <pc:sldMk cId="4065062807" sldId="1299"/>
            <ac:spMk id="2" creationId="{D2397678-20A0-6E31-C0A8-5F52DC46D82D}"/>
          </ac:spMkLst>
        </pc:spChg>
        <pc:spChg chg="mod">
          <ac:chgData name="Price, Irie K." userId="5d11016c-461a-4d17-85a8-f0f6505ed204" providerId="ADAL" clId="{4B2B7EA7-84CB-40AD-B757-BA1424DE9857}" dt="2023-01-26T23:50:37.967" v="500" actId="14100"/>
          <ac:spMkLst>
            <pc:docMk/>
            <pc:sldMk cId="4065062807" sldId="1299"/>
            <ac:spMk id="4" creationId="{00000000-0000-0000-0000-000000000000}"/>
          </ac:spMkLst>
        </pc:spChg>
        <pc:spChg chg="mod">
          <ac:chgData name="Price, Irie K." userId="5d11016c-461a-4d17-85a8-f0f6505ed204" providerId="ADAL" clId="{4B2B7EA7-84CB-40AD-B757-BA1424DE9857}" dt="2023-02-02T15:46:31.750" v="1452" actId="12"/>
          <ac:spMkLst>
            <pc:docMk/>
            <pc:sldMk cId="4065062807" sldId="1299"/>
            <ac:spMk id="8" creationId="{00000000-0000-0000-0000-000000000000}"/>
          </ac:spMkLst>
        </pc:spChg>
        <pc:picChg chg="del">
          <ac:chgData name="Price, Irie K." userId="5d11016c-461a-4d17-85a8-f0f6505ed204" providerId="ADAL" clId="{4B2B7EA7-84CB-40AD-B757-BA1424DE9857}" dt="2023-01-26T23:50:18.926" v="481" actId="478"/>
          <ac:picMkLst>
            <pc:docMk/>
            <pc:sldMk cId="4065062807" sldId="1299"/>
            <ac:picMk id="6" creationId="{00000000-0000-0000-0000-000000000000}"/>
          </ac:picMkLst>
        </pc:picChg>
        <pc:cxnChg chg="del">
          <ac:chgData name="Price, Irie K." userId="5d11016c-461a-4d17-85a8-f0f6505ed204" providerId="ADAL" clId="{4B2B7EA7-84CB-40AD-B757-BA1424DE9857}" dt="2023-01-26T23:50:16.640" v="478" actId="478"/>
          <ac:cxnSpMkLst>
            <pc:docMk/>
            <pc:sldMk cId="4065062807" sldId="1299"/>
            <ac:cxnSpMk id="9" creationId="{00000000-0000-0000-0000-000000000000}"/>
          </ac:cxnSpMkLst>
        </pc:cxnChg>
        <pc:cxnChg chg="del">
          <ac:chgData name="Price, Irie K." userId="5d11016c-461a-4d17-85a8-f0f6505ed204" providerId="ADAL" clId="{4B2B7EA7-84CB-40AD-B757-BA1424DE9857}" dt="2023-01-26T23:50:18.270" v="480" actId="478"/>
          <ac:cxnSpMkLst>
            <pc:docMk/>
            <pc:sldMk cId="4065062807" sldId="1299"/>
            <ac:cxnSpMk id="10" creationId="{00000000-0000-0000-0000-000000000000}"/>
          </ac:cxnSpMkLst>
        </pc:cxnChg>
        <pc:cxnChg chg="del">
          <ac:chgData name="Price, Irie K." userId="5d11016c-461a-4d17-85a8-f0f6505ed204" providerId="ADAL" clId="{4B2B7EA7-84CB-40AD-B757-BA1424DE9857}" dt="2023-01-26T23:50:17.598" v="479" actId="478"/>
          <ac:cxnSpMkLst>
            <pc:docMk/>
            <pc:sldMk cId="4065062807" sldId="1299"/>
            <ac:cxnSpMk id="14" creationId="{00000000-0000-0000-0000-000000000000}"/>
          </ac:cxnSpMkLst>
        </pc:cxnChg>
      </pc:sldChg>
      <pc:sldChg chg="addSp delSp modSp mod">
        <pc:chgData name="Price, Irie K." userId="5d11016c-461a-4d17-85a8-f0f6505ed204" providerId="ADAL" clId="{4B2B7EA7-84CB-40AD-B757-BA1424DE9857}" dt="2023-02-02T16:19:49.508" v="1734" actId="20577"/>
        <pc:sldMkLst>
          <pc:docMk/>
          <pc:sldMk cId="982570875" sldId="1317"/>
        </pc:sldMkLst>
        <pc:spChg chg="mod">
          <ac:chgData name="Price, Irie K." userId="5d11016c-461a-4d17-85a8-f0f6505ed204" providerId="ADAL" clId="{4B2B7EA7-84CB-40AD-B757-BA1424DE9857}" dt="2023-02-02T16:19:49.508" v="1734" actId="20577"/>
          <ac:spMkLst>
            <pc:docMk/>
            <pc:sldMk cId="982570875" sldId="1317"/>
            <ac:spMk id="2" creationId="{00000000-0000-0000-0000-000000000000}"/>
          </ac:spMkLst>
        </pc:spChg>
        <pc:spChg chg="add mod">
          <ac:chgData name="Price, Irie K." userId="5d11016c-461a-4d17-85a8-f0f6505ed204" providerId="ADAL" clId="{4B2B7EA7-84CB-40AD-B757-BA1424DE9857}" dt="2023-02-01T22:48:14.946" v="704" actId="20577"/>
          <ac:spMkLst>
            <pc:docMk/>
            <pc:sldMk cId="982570875" sldId="1317"/>
            <ac:spMk id="4" creationId="{6F05593D-5B76-DA68-ADE7-2023B65FD2B8}"/>
          </ac:spMkLst>
        </pc:spChg>
        <pc:spChg chg="mod">
          <ac:chgData name="Price, Irie K." userId="5d11016c-461a-4d17-85a8-f0f6505ed204" providerId="ADAL" clId="{4B2B7EA7-84CB-40AD-B757-BA1424DE9857}" dt="2023-02-01T22:49:32.206" v="786" actId="1076"/>
          <ac:spMkLst>
            <pc:docMk/>
            <pc:sldMk cId="982570875" sldId="1317"/>
            <ac:spMk id="6" creationId="{7A6485D5-F958-8D43-9E4B-2E40A8AA6723}"/>
          </ac:spMkLst>
        </pc:spChg>
        <pc:spChg chg="del">
          <ac:chgData name="Price, Irie K." userId="5d11016c-461a-4d17-85a8-f0f6505ed204" providerId="ADAL" clId="{4B2B7EA7-84CB-40AD-B757-BA1424DE9857}" dt="2023-02-01T22:47:46.563" v="606" actId="478"/>
          <ac:spMkLst>
            <pc:docMk/>
            <pc:sldMk cId="982570875" sldId="1317"/>
            <ac:spMk id="9" creationId="{70D47D99-6CAD-1B4B-9F6A-EE4D9053D957}"/>
          </ac:spMkLst>
        </pc:spChg>
        <pc:picChg chg="del">
          <ac:chgData name="Price, Irie K." userId="5d11016c-461a-4d17-85a8-f0f6505ed204" providerId="ADAL" clId="{4B2B7EA7-84CB-40AD-B757-BA1424DE9857}" dt="2023-02-01T22:45:36.533" v="581" actId="478"/>
          <ac:picMkLst>
            <pc:docMk/>
            <pc:sldMk cId="982570875" sldId="1317"/>
            <ac:picMk id="11" creationId="{590C1414-11EB-D84A-8AA5-B90E0F71D370}"/>
          </ac:picMkLst>
        </pc:picChg>
        <pc:picChg chg="del">
          <ac:chgData name="Price, Irie K." userId="5d11016c-461a-4d17-85a8-f0f6505ed204" providerId="ADAL" clId="{4B2B7EA7-84CB-40AD-B757-BA1424DE9857}" dt="2023-02-01T22:45:37.683" v="582" actId="478"/>
          <ac:picMkLst>
            <pc:docMk/>
            <pc:sldMk cId="982570875" sldId="1317"/>
            <ac:picMk id="13" creationId="{A318D0A7-9AF7-3746-84BD-44280D6E16B9}"/>
          </ac:picMkLst>
        </pc:picChg>
      </pc:sldChg>
      <pc:sldChg chg="addSp delSp modSp mod">
        <pc:chgData name="Price, Irie K." userId="5d11016c-461a-4d17-85a8-f0f6505ed204" providerId="ADAL" clId="{4B2B7EA7-84CB-40AD-B757-BA1424DE9857}" dt="2023-02-02T16:10:12.319" v="1580" actId="1076"/>
        <pc:sldMkLst>
          <pc:docMk/>
          <pc:sldMk cId="3972482904" sldId="1323"/>
        </pc:sldMkLst>
        <pc:spChg chg="add del mod">
          <ac:chgData name="Price, Irie K." userId="5d11016c-461a-4d17-85a8-f0f6505ed204" providerId="ADAL" clId="{4B2B7EA7-84CB-40AD-B757-BA1424DE9857}" dt="2023-02-02T16:10:04.710" v="1578" actId="478"/>
          <ac:spMkLst>
            <pc:docMk/>
            <pc:sldMk cId="3972482904" sldId="1323"/>
            <ac:spMk id="3" creationId="{4A964BF2-3C15-A52E-2EE3-668ECC18FDB7}"/>
          </ac:spMkLst>
        </pc:spChg>
        <pc:spChg chg="mod">
          <ac:chgData name="Price, Irie K." userId="5d11016c-461a-4d17-85a8-f0f6505ed204" providerId="ADAL" clId="{4B2B7EA7-84CB-40AD-B757-BA1424DE9857}" dt="2023-02-02T16:10:12.319" v="1580" actId="1076"/>
          <ac:spMkLst>
            <pc:docMk/>
            <pc:sldMk cId="3972482904" sldId="1323"/>
            <ac:spMk id="10" creationId="{8B537575-7D22-49F6-84C9-867B96C49727}"/>
          </ac:spMkLst>
        </pc:spChg>
        <pc:spChg chg="del mod">
          <ac:chgData name="Price, Irie K." userId="5d11016c-461a-4d17-85a8-f0f6505ed204" providerId="ADAL" clId="{4B2B7EA7-84CB-40AD-B757-BA1424DE9857}" dt="2023-02-02T16:10:02.952" v="1577" actId="478"/>
          <ac:spMkLst>
            <pc:docMk/>
            <pc:sldMk cId="3972482904" sldId="1323"/>
            <ac:spMk id="11" creationId="{5525891E-871B-4570-B008-E6FA06EC5D03}"/>
          </ac:spMkLst>
        </pc:spChg>
      </pc:sldChg>
      <pc:sldChg chg="addSp delSp modSp mod">
        <pc:chgData name="Price, Irie K." userId="5d11016c-461a-4d17-85a8-f0f6505ed204" providerId="ADAL" clId="{4B2B7EA7-84CB-40AD-B757-BA1424DE9857}" dt="2023-02-02T16:15:39.973" v="1676" actId="1076"/>
        <pc:sldMkLst>
          <pc:docMk/>
          <pc:sldMk cId="1045984460" sldId="1325"/>
        </pc:sldMkLst>
        <pc:spChg chg="mod">
          <ac:chgData name="Price, Irie K." userId="5d11016c-461a-4d17-85a8-f0f6505ed204" providerId="ADAL" clId="{4B2B7EA7-84CB-40AD-B757-BA1424DE9857}" dt="2023-02-02T16:15:39.973" v="1676" actId="1076"/>
          <ac:spMkLst>
            <pc:docMk/>
            <pc:sldMk cId="1045984460" sldId="1325"/>
            <ac:spMk id="3" creationId="{3FEFA83C-0D6B-4165-8233-6F32178ECAC5}"/>
          </ac:spMkLst>
        </pc:spChg>
        <pc:spChg chg="del mod">
          <ac:chgData name="Price, Irie K." userId="5d11016c-461a-4d17-85a8-f0f6505ed204" providerId="ADAL" clId="{4B2B7EA7-84CB-40AD-B757-BA1424DE9857}" dt="2023-02-02T16:15:35.993" v="1674" actId="478"/>
          <ac:spMkLst>
            <pc:docMk/>
            <pc:sldMk cId="1045984460" sldId="1325"/>
            <ac:spMk id="4" creationId="{4DBE1C94-99D3-4EED-8DEA-9B632270B217}"/>
          </ac:spMkLst>
        </pc:spChg>
        <pc:spChg chg="add del mod">
          <ac:chgData name="Price, Irie K." userId="5d11016c-461a-4d17-85a8-f0f6505ed204" providerId="ADAL" clId="{4B2B7EA7-84CB-40AD-B757-BA1424DE9857}" dt="2023-02-02T16:15:38.150" v="1675" actId="478"/>
          <ac:spMkLst>
            <pc:docMk/>
            <pc:sldMk cId="1045984460" sldId="1325"/>
            <ac:spMk id="5" creationId="{E1FA6877-5C01-94C2-1ADC-F9812B5EA82F}"/>
          </ac:spMkLst>
        </pc:spChg>
      </pc:sldChg>
      <pc:sldChg chg="addSp delSp modSp mod">
        <pc:chgData name="Price, Irie K." userId="5d11016c-461a-4d17-85a8-f0f6505ed204" providerId="ADAL" clId="{4B2B7EA7-84CB-40AD-B757-BA1424DE9857}" dt="2023-02-02T16:16:01.661" v="1680" actId="14100"/>
        <pc:sldMkLst>
          <pc:docMk/>
          <pc:sldMk cId="1289924093" sldId="1326"/>
        </pc:sldMkLst>
        <pc:spChg chg="mod">
          <ac:chgData name="Price, Irie K." userId="5d11016c-461a-4d17-85a8-f0f6505ed204" providerId="ADAL" clId="{4B2B7EA7-84CB-40AD-B757-BA1424DE9857}" dt="2023-02-02T16:16:01.661" v="1680" actId="14100"/>
          <ac:spMkLst>
            <pc:docMk/>
            <pc:sldMk cId="1289924093" sldId="1326"/>
            <ac:spMk id="3" creationId="{3FEFA83C-0D6B-4165-8233-6F32178ECAC5}"/>
          </ac:spMkLst>
        </pc:spChg>
        <pc:spChg chg="del">
          <ac:chgData name="Price, Irie K." userId="5d11016c-461a-4d17-85a8-f0f6505ed204" providerId="ADAL" clId="{4B2B7EA7-84CB-40AD-B757-BA1424DE9857}" dt="2023-02-02T16:15:55.657" v="1677" actId="21"/>
          <ac:spMkLst>
            <pc:docMk/>
            <pc:sldMk cId="1289924093" sldId="1326"/>
            <ac:spMk id="4" creationId="{4DBE1C94-99D3-4EED-8DEA-9B632270B217}"/>
          </ac:spMkLst>
        </pc:spChg>
        <pc:spChg chg="add del mod">
          <ac:chgData name="Price, Irie K." userId="5d11016c-461a-4d17-85a8-f0f6505ed204" providerId="ADAL" clId="{4B2B7EA7-84CB-40AD-B757-BA1424DE9857}" dt="2023-02-02T16:15:57.702" v="1678" actId="478"/>
          <ac:spMkLst>
            <pc:docMk/>
            <pc:sldMk cId="1289924093" sldId="1326"/>
            <ac:spMk id="5" creationId="{A31B4F1D-83A0-E242-0993-6352405DBF43}"/>
          </ac:spMkLst>
        </pc:spChg>
      </pc:sldChg>
      <pc:sldChg chg="addSp delSp modSp mod">
        <pc:chgData name="Price, Irie K." userId="5d11016c-461a-4d17-85a8-f0f6505ed204" providerId="ADAL" clId="{4B2B7EA7-84CB-40AD-B757-BA1424DE9857}" dt="2023-02-02T16:17:20.061" v="1699" actId="1076"/>
        <pc:sldMkLst>
          <pc:docMk/>
          <pc:sldMk cId="3587537815" sldId="1329"/>
        </pc:sldMkLst>
        <pc:spChg chg="mod">
          <ac:chgData name="Price, Irie K." userId="5d11016c-461a-4d17-85a8-f0f6505ed204" providerId="ADAL" clId="{4B2B7EA7-84CB-40AD-B757-BA1424DE9857}" dt="2023-02-02T16:17:20.061" v="1699" actId="1076"/>
          <ac:spMkLst>
            <pc:docMk/>
            <pc:sldMk cId="3587537815" sldId="1329"/>
            <ac:spMk id="3" creationId="{3FEFA83C-0D6B-4165-8233-6F32178ECAC5}"/>
          </ac:spMkLst>
        </pc:spChg>
        <pc:spChg chg="del">
          <ac:chgData name="Price, Irie K." userId="5d11016c-461a-4d17-85a8-f0f6505ed204" providerId="ADAL" clId="{4B2B7EA7-84CB-40AD-B757-BA1424DE9857}" dt="2023-02-02T16:17:12.841" v="1697" actId="478"/>
          <ac:spMkLst>
            <pc:docMk/>
            <pc:sldMk cId="3587537815" sldId="1329"/>
            <ac:spMk id="4" creationId="{4DBE1C94-99D3-4EED-8DEA-9B632270B217}"/>
          </ac:spMkLst>
        </pc:spChg>
        <pc:spChg chg="add del mod">
          <ac:chgData name="Price, Irie K." userId="5d11016c-461a-4d17-85a8-f0f6505ed204" providerId="ADAL" clId="{4B2B7EA7-84CB-40AD-B757-BA1424DE9857}" dt="2023-02-02T16:17:16.878" v="1698" actId="478"/>
          <ac:spMkLst>
            <pc:docMk/>
            <pc:sldMk cId="3587537815" sldId="1329"/>
            <ac:spMk id="5" creationId="{2945135A-0D18-FA33-F4EE-2ABEF69A9652}"/>
          </ac:spMkLst>
        </pc:spChg>
      </pc:sldChg>
      <pc:sldChg chg="addSp delSp modSp del mod">
        <pc:chgData name="Price, Irie K." userId="5d11016c-461a-4d17-85a8-f0f6505ed204" providerId="ADAL" clId="{4B2B7EA7-84CB-40AD-B757-BA1424DE9857}" dt="2023-02-02T16:20:24.432" v="1739" actId="47"/>
        <pc:sldMkLst>
          <pc:docMk/>
          <pc:sldMk cId="2401680565" sldId="1331"/>
        </pc:sldMkLst>
        <pc:spChg chg="mod">
          <ac:chgData name="Price, Irie K." userId="5d11016c-461a-4d17-85a8-f0f6505ed204" providerId="ADAL" clId="{4B2B7EA7-84CB-40AD-B757-BA1424DE9857}" dt="2023-02-02T16:20:16.470" v="1738" actId="14100"/>
          <ac:spMkLst>
            <pc:docMk/>
            <pc:sldMk cId="2401680565" sldId="1331"/>
            <ac:spMk id="3" creationId="{3FEFA83C-0D6B-4165-8233-6F32178ECAC5}"/>
          </ac:spMkLst>
        </pc:spChg>
        <pc:spChg chg="del mod">
          <ac:chgData name="Price, Irie K." userId="5d11016c-461a-4d17-85a8-f0f6505ed204" providerId="ADAL" clId="{4B2B7EA7-84CB-40AD-B757-BA1424DE9857}" dt="2023-02-01T23:08:43.474" v="1081" actId="478"/>
          <ac:spMkLst>
            <pc:docMk/>
            <pc:sldMk cId="2401680565" sldId="1331"/>
            <ac:spMk id="4" creationId="{4DBE1C94-99D3-4EED-8DEA-9B632270B217}"/>
          </ac:spMkLst>
        </pc:spChg>
        <pc:spChg chg="add del mod">
          <ac:chgData name="Price, Irie K." userId="5d11016c-461a-4d17-85a8-f0f6505ed204" providerId="ADAL" clId="{4B2B7EA7-84CB-40AD-B757-BA1424DE9857}" dt="2023-02-01T23:08:44.855" v="1082" actId="478"/>
          <ac:spMkLst>
            <pc:docMk/>
            <pc:sldMk cId="2401680565" sldId="1331"/>
            <ac:spMk id="5" creationId="{691DF722-2C93-E8B7-7851-23FC884C67D5}"/>
          </ac:spMkLst>
        </pc:spChg>
      </pc:sldChg>
      <pc:sldChg chg="delSp modSp del mod">
        <pc:chgData name="Price, Irie K." userId="5d11016c-461a-4d17-85a8-f0f6505ed204" providerId="ADAL" clId="{4B2B7EA7-84CB-40AD-B757-BA1424DE9857}" dt="2023-02-02T16:20:24.432" v="1739" actId="47"/>
        <pc:sldMkLst>
          <pc:docMk/>
          <pc:sldMk cId="1049043332" sldId="1341"/>
        </pc:sldMkLst>
        <pc:spChg chg="mod">
          <ac:chgData name="Price, Irie K." userId="5d11016c-461a-4d17-85a8-f0f6505ed204" providerId="ADAL" clId="{4B2B7EA7-84CB-40AD-B757-BA1424DE9857}" dt="2023-02-02T16:17:46.052" v="1707"/>
          <ac:spMkLst>
            <pc:docMk/>
            <pc:sldMk cId="1049043332" sldId="1341"/>
            <ac:spMk id="2" creationId="{00000000-0000-0000-0000-000000000000}"/>
          </ac:spMkLst>
        </pc:spChg>
        <pc:spChg chg="del">
          <ac:chgData name="Price, Irie K." userId="5d11016c-461a-4d17-85a8-f0f6505ed204" providerId="ADAL" clId="{4B2B7EA7-84CB-40AD-B757-BA1424DE9857}" dt="2023-02-01T23:09:08.456" v="1095" actId="478"/>
          <ac:spMkLst>
            <pc:docMk/>
            <pc:sldMk cId="1049043332" sldId="1341"/>
            <ac:spMk id="8" creationId="{CCA7652B-B483-2A41-8B40-CC894C2608ED}"/>
          </ac:spMkLst>
        </pc:spChg>
        <pc:picChg chg="del">
          <ac:chgData name="Price, Irie K." userId="5d11016c-461a-4d17-85a8-f0f6505ed204" providerId="ADAL" clId="{4B2B7EA7-84CB-40AD-B757-BA1424DE9857}" dt="2023-02-01T23:08:27.391" v="1080" actId="478"/>
          <ac:picMkLst>
            <pc:docMk/>
            <pc:sldMk cId="1049043332" sldId="1341"/>
            <ac:picMk id="10" creationId="{AB96DA3D-7930-4617-A7FB-A4244E38C495}"/>
          </ac:picMkLst>
        </pc:picChg>
      </pc:sldChg>
      <pc:sldChg chg="modSp del mod">
        <pc:chgData name="Price, Irie K." userId="5d11016c-461a-4d17-85a8-f0f6505ed204" providerId="ADAL" clId="{4B2B7EA7-84CB-40AD-B757-BA1424DE9857}" dt="2023-02-01T22:59:37.891" v="814" actId="47"/>
        <pc:sldMkLst>
          <pc:docMk/>
          <pc:sldMk cId="3235978271" sldId="1351"/>
        </pc:sldMkLst>
        <pc:spChg chg="mod">
          <ac:chgData name="Price, Irie K." userId="5d11016c-461a-4d17-85a8-f0f6505ed204" providerId="ADAL" clId="{4B2B7EA7-84CB-40AD-B757-BA1424DE9857}" dt="2023-02-01T22:59:32.620" v="813" actId="1076"/>
          <ac:spMkLst>
            <pc:docMk/>
            <pc:sldMk cId="3235978271" sldId="1351"/>
            <ac:spMk id="2" creationId="{0D4C79BD-4B75-ED4B-85EE-36197CB90019}"/>
          </ac:spMkLst>
        </pc:spChg>
      </pc:sldChg>
      <pc:sldChg chg="modSp mod">
        <pc:chgData name="Price, Irie K." userId="5d11016c-461a-4d17-85a8-f0f6505ed204" providerId="ADAL" clId="{4B2B7EA7-84CB-40AD-B757-BA1424DE9857}" dt="2023-02-02T16:20:03.148" v="1736" actId="20577"/>
        <pc:sldMkLst>
          <pc:docMk/>
          <pc:sldMk cId="2288588642" sldId="1904"/>
        </pc:sldMkLst>
        <pc:spChg chg="mod">
          <ac:chgData name="Price, Irie K." userId="5d11016c-461a-4d17-85a8-f0f6505ed204" providerId="ADAL" clId="{4B2B7EA7-84CB-40AD-B757-BA1424DE9857}" dt="2023-02-02T16:20:03.148" v="1736" actId="20577"/>
          <ac:spMkLst>
            <pc:docMk/>
            <pc:sldMk cId="2288588642" sldId="1904"/>
            <ac:spMk id="2" creationId="{A120C1C1-267F-9B4D-8051-6B05A51FD1C8}"/>
          </ac:spMkLst>
        </pc:spChg>
        <pc:graphicFrameChg chg="mod modGraphic">
          <ac:chgData name="Price, Irie K." userId="5d11016c-461a-4d17-85a8-f0f6505ed204" providerId="ADAL" clId="{4B2B7EA7-84CB-40AD-B757-BA1424DE9857}" dt="2023-02-02T15:49:41.758" v="1505" actId="1076"/>
          <ac:graphicFrameMkLst>
            <pc:docMk/>
            <pc:sldMk cId="2288588642" sldId="1904"/>
            <ac:graphicFrameMk id="4" creationId="{1679A860-8888-4BCF-8489-AAF134055A69}"/>
          </ac:graphicFrameMkLst>
        </pc:graphicFrameChg>
      </pc:sldChg>
      <pc:sldChg chg="del">
        <pc:chgData name="Price, Irie K." userId="5d11016c-461a-4d17-85a8-f0f6505ed204" providerId="ADAL" clId="{4B2B7EA7-84CB-40AD-B757-BA1424DE9857}" dt="2023-02-01T23:00:52.413" v="822" actId="47"/>
        <pc:sldMkLst>
          <pc:docMk/>
          <pc:sldMk cId="3722833320" sldId="1905"/>
        </pc:sldMkLst>
      </pc:sldChg>
      <pc:sldChg chg="delSp modSp mod">
        <pc:chgData name="Price, Irie K." userId="5d11016c-461a-4d17-85a8-f0f6505ed204" providerId="ADAL" clId="{4B2B7EA7-84CB-40AD-B757-BA1424DE9857}" dt="2023-02-02T16:17:30.237" v="1702" actId="20577"/>
        <pc:sldMkLst>
          <pc:docMk/>
          <pc:sldMk cId="3570476533" sldId="1908"/>
        </pc:sldMkLst>
        <pc:spChg chg="del">
          <ac:chgData name="Price, Irie K." userId="5d11016c-461a-4d17-85a8-f0f6505ed204" providerId="ADAL" clId="{4B2B7EA7-84CB-40AD-B757-BA1424DE9857}" dt="2023-02-01T23:08:17.015" v="1078" actId="478"/>
          <ac:spMkLst>
            <pc:docMk/>
            <pc:sldMk cId="3570476533" sldId="1908"/>
            <ac:spMk id="4" creationId="{C1E2A0F3-D2E8-AC46-93F8-2B50DE4D46F4}"/>
          </ac:spMkLst>
        </pc:spChg>
        <pc:spChg chg="mod">
          <ac:chgData name="Price, Irie K." userId="5d11016c-461a-4d17-85a8-f0f6505ed204" providerId="ADAL" clId="{4B2B7EA7-84CB-40AD-B757-BA1424DE9857}" dt="2023-02-02T16:17:30.237" v="1702" actId="20577"/>
          <ac:spMkLst>
            <pc:docMk/>
            <pc:sldMk cId="3570476533" sldId="1908"/>
            <ac:spMk id="5" creationId="{0E7D8C81-323F-814B-95E8-ED308EE1B61B}"/>
          </ac:spMkLst>
        </pc:spChg>
        <pc:picChg chg="del">
          <ac:chgData name="Price, Irie K." userId="5d11016c-461a-4d17-85a8-f0f6505ed204" providerId="ADAL" clId="{4B2B7EA7-84CB-40AD-B757-BA1424DE9857}" dt="2023-02-01T23:08:18.144" v="1079" actId="478"/>
          <ac:picMkLst>
            <pc:docMk/>
            <pc:sldMk cId="3570476533" sldId="1908"/>
            <ac:picMk id="30" creationId="{049083F7-0183-1548-994C-6126E9893807}"/>
          </ac:picMkLst>
        </pc:picChg>
      </pc:sldChg>
      <pc:sldChg chg="addSp delSp modSp mod">
        <pc:chgData name="Price, Irie K." userId="5d11016c-461a-4d17-85a8-f0f6505ed204" providerId="ADAL" clId="{4B2B7EA7-84CB-40AD-B757-BA1424DE9857}" dt="2023-02-02T16:21:01.356" v="1748"/>
        <pc:sldMkLst>
          <pc:docMk/>
          <pc:sldMk cId="3748769637" sldId="2012"/>
        </pc:sldMkLst>
        <pc:spChg chg="del">
          <ac:chgData name="Price, Irie K." userId="5d11016c-461a-4d17-85a8-f0f6505ed204" providerId="ADAL" clId="{4B2B7EA7-84CB-40AD-B757-BA1424DE9857}" dt="2023-02-01T23:02:17.232" v="844" actId="478"/>
          <ac:spMkLst>
            <pc:docMk/>
            <pc:sldMk cId="3748769637" sldId="2012"/>
            <ac:spMk id="3" creationId="{04A06190-20A0-4973-A9BB-82397EC19423}"/>
          </ac:spMkLst>
        </pc:spChg>
        <pc:spChg chg="mod">
          <ac:chgData name="Price, Irie K." userId="5d11016c-461a-4d17-85a8-f0f6505ed204" providerId="ADAL" clId="{4B2B7EA7-84CB-40AD-B757-BA1424DE9857}" dt="2023-02-02T16:21:01.356" v="1748"/>
          <ac:spMkLst>
            <pc:docMk/>
            <pc:sldMk cId="3748769637" sldId="2012"/>
            <ac:spMk id="4" creationId="{43E83CBD-5AF6-6C6C-1E5E-DCF00D251BDA}"/>
          </ac:spMkLst>
        </pc:spChg>
        <pc:spChg chg="add mod">
          <ac:chgData name="Price, Irie K." userId="5d11016c-461a-4d17-85a8-f0f6505ed204" providerId="ADAL" clId="{4B2B7EA7-84CB-40AD-B757-BA1424DE9857}" dt="2023-02-01T23:03:43.604" v="901" actId="12788"/>
          <ac:spMkLst>
            <pc:docMk/>
            <pc:sldMk cId="3748769637" sldId="2012"/>
            <ac:spMk id="5" creationId="{BA651696-58A5-F355-68C6-54245E2A123F}"/>
          </ac:spMkLst>
        </pc:spChg>
        <pc:spChg chg="add mod">
          <ac:chgData name="Price, Irie K." userId="5d11016c-461a-4d17-85a8-f0f6505ed204" providerId="ADAL" clId="{4B2B7EA7-84CB-40AD-B757-BA1424DE9857}" dt="2023-02-01T23:03:43.604" v="901" actId="12788"/>
          <ac:spMkLst>
            <pc:docMk/>
            <pc:sldMk cId="3748769637" sldId="2012"/>
            <ac:spMk id="6" creationId="{4E4F62A0-1EA0-3233-7D2A-17BEA7A16F3D}"/>
          </ac:spMkLst>
        </pc:spChg>
        <pc:spChg chg="add mod">
          <ac:chgData name="Price, Irie K." userId="5d11016c-461a-4d17-85a8-f0f6505ed204" providerId="ADAL" clId="{4B2B7EA7-84CB-40AD-B757-BA1424DE9857}" dt="2023-02-01T23:03:43.604" v="901" actId="12788"/>
          <ac:spMkLst>
            <pc:docMk/>
            <pc:sldMk cId="3748769637" sldId="2012"/>
            <ac:spMk id="7" creationId="{BA80B470-3718-C7CC-CA68-1D98B2828417}"/>
          </ac:spMkLst>
        </pc:spChg>
        <pc:spChg chg="add mod">
          <ac:chgData name="Price, Irie K." userId="5d11016c-461a-4d17-85a8-f0f6505ed204" providerId="ADAL" clId="{4B2B7EA7-84CB-40AD-B757-BA1424DE9857}" dt="2023-02-02T15:50:13.219" v="1506" actId="207"/>
          <ac:spMkLst>
            <pc:docMk/>
            <pc:sldMk cId="3748769637" sldId="2012"/>
            <ac:spMk id="8" creationId="{42CB053C-6C81-F30A-E030-F386311837DC}"/>
          </ac:spMkLst>
        </pc:spChg>
        <pc:spChg chg="del">
          <ac:chgData name="Price, Irie K." userId="5d11016c-461a-4d17-85a8-f0f6505ed204" providerId="ADAL" clId="{4B2B7EA7-84CB-40AD-B757-BA1424DE9857}" dt="2023-02-01T23:02:17.232" v="844" actId="478"/>
          <ac:spMkLst>
            <pc:docMk/>
            <pc:sldMk cId="3748769637" sldId="2012"/>
            <ac:spMk id="9" creationId="{B1CB0136-FBC6-4D41-A74D-B74256870E0B}"/>
          </ac:spMkLst>
        </pc:spChg>
        <pc:spChg chg="del">
          <ac:chgData name="Price, Irie K." userId="5d11016c-461a-4d17-85a8-f0f6505ed204" providerId="ADAL" clId="{4B2B7EA7-84CB-40AD-B757-BA1424DE9857}" dt="2023-02-01T23:02:19.026" v="845" actId="478"/>
          <ac:spMkLst>
            <pc:docMk/>
            <pc:sldMk cId="3748769637" sldId="2012"/>
            <ac:spMk id="10" creationId="{9996077D-E702-467E-BE34-C2DC4CFCE085}"/>
          </ac:spMkLst>
        </pc:spChg>
        <pc:spChg chg="add mod">
          <ac:chgData name="Price, Irie K." userId="5d11016c-461a-4d17-85a8-f0f6505ed204" providerId="ADAL" clId="{4B2B7EA7-84CB-40AD-B757-BA1424DE9857}" dt="2023-02-02T15:50:13.219" v="1506" actId="207"/>
          <ac:spMkLst>
            <pc:docMk/>
            <pc:sldMk cId="3748769637" sldId="2012"/>
            <ac:spMk id="11" creationId="{29AE85FF-6C21-48E5-1213-3146F9D80226}"/>
          </ac:spMkLst>
        </pc:spChg>
        <pc:spChg chg="mod">
          <ac:chgData name="Price, Irie K." userId="5d11016c-461a-4d17-85a8-f0f6505ed204" providerId="ADAL" clId="{4B2B7EA7-84CB-40AD-B757-BA1424DE9857}" dt="2023-02-02T15:50:13.219" v="1506" actId="207"/>
          <ac:spMkLst>
            <pc:docMk/>
            <pc:sldMk cId="3748769637" sldId="2012"/>
            <ac:spMk id="29" creationId="{60F1C136-B597-2C8B-8BBB-BB95D40BA916}"/>
          </ac:spMkLst>
        </pc:spChg>
        <pc:picChg chg="del">
          <ac:chgData name="Price, Irie K." userId="5d11016c-461a-4d17-85a8-f0f6505ed204" providerId="ADAL" clId="{4B2B7EA7-84CB-40AD-B757-BA1424DE9857}" dt="2023-02-01T23:02:17.232" v="844" actId="478"/>
          <ac:picMkLst>
            <pc:docMk/>
            <pc:sldMk cId="3748769637" sldId="2012"/>
            <ac:picMk id="30" creationId="{72806FA3-0213-0461-5902-E8ADBA64C99F}"/>
          </ac:picMkLst>
        </pc:picChg>
        <pc:picChg chg="del">
          <ac:chgData name="Price, Irie K." userId="5d11016c-461a-4d17-85a8-f0f6505ed204" providerId="ADAL" clId="{4B2B7EA7-84CB-40AD-B757-BA1424DE9857}" dt="2023-02-01T23:02:17.232" v="844" actId="478"/>
          <ac:picMkLst>
            <pc:docMk/>
            <pc:sldMk cId="3748769637" sldId="2012"/>
            <ac:picMk id="31" creationId="{B27729D6-BC12-B903-8E5A-6EAF4692F446}"/>
          </ac:picMkLst>
        </pc:picChg>
        <pc:picChg chg="del">
          <ac:chgData name="Price, Irie K." userId="5d11016c-461a-4d17-85a8-f0f6505ed204" providerId="ADAL" clId="{4B2B7EA7-84CB-40AD-B757-BA1424DE9857}" dt="2023-02-01T23:02:17.232" v="844" actId="478"/>
          <ac:picMkLst>
            <pc:docMk/>
            <pc:sldMk cId="3748769637" sldId="2012"/>
            <ac:picMk id="32" creationId="{6AF29E63-5813-3823-D056-AF6CD470691C}"/>
          </ac:picMkLst>
        </pc:picChg>
      </pc:sldChg>
      <pc:sldChg chg="delSp modSp mod">
        <pc:chgData name="Price, Irie K." userId="5d11016c-461a-4d17-85a8-f0f6505ed204" providerId="ADAL" clId="{4B2B7EA7-84CB-40AD-B757-BA1424DE9857}" dt="2023-02-02T16:18:47.876" v="1722" actId="1076"/>
        <pc:sldMkLst>
          <pc:docMk/>
          <pc:sldMk cId="1092487428" sldId="2020"/>
        </pc:sldMkLst>
        <pc:spChg chg="mod">
          <ac:chgData name="Price, Irie K." userId="5d11016c-461a-4d17-85a8-f0f6505ed204" providerId="ADAL" clId="{4B2B7EA7-84CB-40AD-B757-BA1424DE9857}" dt="2023-02-02T16:18:47.876" v="1722" actId="1076"/>
          <ac:spMkLst>
            <pc:docMk/>
            <pc:sldMk cId="1092487428" sldId="2020"/>
            <ac:spMk id="2" creationId="{00000000-0000-0000-0000-000000000000}"/>
          </ac:spMkLst>
        </pc:spChg>
        <pc:spChg chg="mod">
          <ac:chgData name="Price, Irie K." userId="5d11016c-461a-4d17-85a8-f0f6505ed204" providerId="ADAL" clId="{4B2B7EA7-84CB-40AD-B757-BA1424DE9857}" dt="2023-01-26T23:43:55.435" v="228" actId="207"/>
          <ac:spMkLst>
            <pc:docMk/>
            <pc:sldMk cId="1092487428" sldId="2020"/>
            <ac:spMk id="6" creationId="{6F8634F1-E651-FE43-98D2-5FDBB1E04BF7}"/>
          </ac:spMkLst>
        </pc:spChg>
        <pc:spChg chg="mod">
          <ac:chgData name="Price, Irie K." userId="5d11016c-461a-4d17-85a8-f0f6505ed204" providerId="ADAL" clId="{4B2B7EA7-84CB-40AD-B757-BA1424DE9857}" dt="2023-01-26T23:44:08.702" v="230" actId="207"/>
          <ac:spMkLst>
            <pc:docMk/>
            <pc:sldMk cId="1092487428" sldId="2020"/>
            <ac:spMk id="8" creationId="{BAE82BAD-83F9-D744-B400-3A67BE46D844}"/>
          </ac:spMkLst>
        </pc:spChg>
        <pc:spChg chg="del mod">
          <ac:chgData name="Price, Irie K." userId="5d11016c-461a-4d17-85a8-f0f6505ed204" providerId="ADAL" clId="{4B2B7EA7-84CB-40AD-B757-BA1424DE9857}" dt="2023-02-02T15:41:02.218" v="1397" actId="478"/>
          <ac:spMkLst>
            <pc:docMk/>
            <pc:sldMk cId="1092487428" sldId="2020"/>
            <ac:spMk id="15" creationId="{075F53EC-A8BC-AF45-90B5-696845576D72}"/>
          </ac:spMkLst>
        </pc:spChg>
        <pc:spChg chg="del mod">
          <ac:chgData name="Price, Irie K." userId="5d11016c-461a-4d17-85a8-f0f6505ed204" providerId="ADAL" clId="{4B2B7EA7-84CB-40AD-B757-BA1424DE9857}" dt="2023-01-26T23:45:03.001" v="241" actId="478"/>
          <ac:spMkLst>
            <pc:docMk/>
            <pc:sldMk cId="1092487428" sldId="2020"/>
            <ac:spMk id="27" creationId="{4323CE25-8D7A-4AA1-A363-2AC3C7A68ECA}"/>
          </ac:spMkLst>
        </pc:spChg>
        <pc:spChg chg="mod">
          <ac:chgData name="Price, Irie K." userId="5d11016c-461a-4d17-85a8-f0f6505ed204" providerId="ADAL" clId="{4B2B7EA7-84CB-40AD-B757-BA1424DE9857}" dt="2023-02-02T15:40:23.950" v="1388" actId="2711"/>
          <ac:spMkLst>
            <pc:docMk/>
            <pc:sldMk cId="1092487428" sldId="2020"/>
            <ac:spMk id="28" creationId="{B5C05B52-1C2E-40D4-9B6C-C22734CDA8A5}"/>
          </ac:spMkLst>
        </pc:spChg>
        <pc:spChg chg="mod">
          <ac:chgData name="Price, Irie K." userId="5d11016c-461a-4d17-85a8-f0f6505ed204" providerId="ADAL" clId="{4B2B7EA7-84CB-40AD-B757-BA1424DE9857}" dt="2023-02-02T15:40:32.328" v="1391" actId="1076"/>
          <ac:spMkLst>
            <pc:docMk/>
            <pc:sldMk cId="1092487428" sldId="2020"/>
            <ac:spMk id="29" creationId="{5F49555B-93DF-46EA-B21D-1F1CB0E0850C}"/>
          </ac:spMkLst>
        </pc:spChg>
        <pc:spChg chg="del mod">
          <ac:chgData name="Price, Irie K." userId="5d11016c-461a-4d17-85a8-f0f6505ed204" providerId="ADAL" clId="{4B2B7EA7-84CB-40AD-B757-BA1424DE9857}" dt="2023-02-02T15:41:19.956" v="1403" actId="478"/>
          <ac:spMkLst>
            <pc:docMk/>
            <pc:sldMk cId="1092487428" sldId="2020"/>
            <ac:spMk id="30" creationId="{0F85197F-6384-4AE4-B73A-70473DB459ED}"/>
          </ac:spMkLst>
        </pc:spChg>
        <pc:spChg chg="mod">
          <ac:chgData name="Price, Irie K." userId="5d11016c-461a-4d17-85a8-f0f6505ed204" providerId="ADAL" clId="{4B2B7EA7-84CB-40AD-B757-BA1424DE9857}" dt="2023-01-26T23:43:49.534" v="226" actId="207"/>
          <ac:spMkLst>
            <pc:docMk/>
            <pc:sldMk cId="1092487428" sldId="2020"/>
            <ac:spMk id="37" creationId="{E6D1DB74-47B1-021E-FF42-8AA4238200CA}"/>
          </ac:spMkLst>
        </pc:spChg>
        <pc:spChg chg="mod">
          <ac:chgData name="Price, Irie K." userId="5d11016c-461a-4d17-85a8-f0f6505ed204" providerId="ADAL" clId="{4B2B7EA7-84CB-40AD-B757-BA1424DE9857}" dt="2023-02-02T15:40:15.354" v="1387" actId="2711"/>
          <ac:spMkLst>
            <pc:docMk/>
            <pc:sldMk cId="1092487428" sldId="2020"/>
            <ac:spMk id="39" creationId="{1B22038F-57C6-14FE-F296-391AB8BAF1BC}"/>
          </ac:spMkLst>
        </pc:spChg>
        <pc:spChg chg="del mod">
          <ac:chgData name="Price, Irie K." userId="5d11016c-461a-4d17-85a8-f0f6505ed204" providerId="ADAL" clId="{4B2B7EA7-84CB-40AD-B757-BA1424DE9857}" dt="2023-02-02T15:41:03.956" v="1398" actId="478"/>
          <ac:spMkLst>
            <pc:docMk/>
            <pc:sldMk cId="1092487428" sldId="2020"/>
            <ac:spMk id="41" creationId="{C8831F26-E37C-4E9F-8EDA-F117A595662C}"/>
          </ac:spMkLst>
        </pc:spChg>
        <pc:spChg chg="del mod">
          <ac:chgData name="Price, Irie K." userId="5d11016c-461a-4d17-85a8-f0f6505ed204" providerId="ADAL" clId="{4B2B7EA7-84CB-40AD-B757-BA1424DE9857}" dt="2023-01-26T23:43:24.179" v="212" actId="478"/>
          <ac:spMkLst>
            <pc:docMk/>
            <pc:sldMk cId="1092487428" sldId="2020"/>
            <ac:spMk id="44" creationId="{77A5D897-847B-DF18-B492-A6E2C00B7F5A}"/>
          </ac:spMkLst>
        </pc:spChg>
        <pc:spChg chg="del">
          <ac:chgData name="Price, Irie K." userId="5d11016c-461a-4d17-85a8-f0f6505ed204" providerId="ADAL" clId="{4B2B7EA7-84CB-40AD-B757-BA1424DE9857}" dt="2023-01-26T23:43:21.059" v="210" actId="478"/>
          <ac:spMkLst>
            <pc:docMk/>
            <pc:sldMk cId="1092487428" sldId="2020"/>
            <ac:spMk id="45" creationId="{E1EC6FA7-96D8-738A-538D-42D9019964BA}"/>
          </ac:spMkLst>
        </pc:spChg>
        <pc:grpChg chg="del">
          <ac:chgData name="Price, Irie K." userId="5d11016c-461a-4d17-85a8-f0f6505ed204" providerId="ADAL" clId="{4B2B7EA7-84CB-40AD-B757-BA1424DE9857}" dt="2023-01-26T23:45:09.561" v="243" actId="478"/>
          <ac:grpSpMkLst>
            <pc:docMk/>
            <pc:sldMk cId="1092487428" sldId="2020"/>
            <ac:grpSpMk id="5" creationId="{A6C72E83-14D5-4CCF-B213-AC0F164C5DEB}"/>
          </ac:grpSpMkLst>
        </pc:grpChg>
        <pc:grpChg chg="del">
          <ac:chgData name="Price, Irie K." userId="5d11016c-461a-4d17-85a8-f0f6505ed204" providerId="ADAL" clId="{4B2B7EA7-84CB-40AD-B757-BA1424DE9857}" dt="2023-02-02T15:41:02.218" v="1397" actId="478"/>
          <ac:grpSpMkLst>
            <pc:docMk/>
            <pc:sldMk cId="1092487428" sldId="2020"/>
            <ac:grpSpMk id="7" creationId="{93D63FED-A049-4FD8-8512-52B010DF0F9A}"/>
          </ac:grpSpMkLst>
        </pc:grpChg>
        <pc:grpChg chg="del">
          <ac:chgData name="Price, Irie K." userId="5d11016c-461a-4d17-85a8-f0f6505ed204" providerId="ADAL" clId="{4B2B7EA7-84CB-40AD-B757-BA1424DE9857}" dt="2023-02-02T15:41:06.131" v="1399" actId="478"/>
          <ac:grpSpMkLst>
            <pc:docMk/>
            <pc:sldMk cId="1092487428" sldId="2020"/>
            <ac:grpSpMk id="19" creationId="{C9DF167C-B14B-4E99-934E-E525774700C7}"/>
          </ac:grpSpMkLst>
        </pc:grpChg>
        <pc:grpChg chg="mod">
          <ac:chgData name="Price, Irie K." userId="5d11016c-461a-4d17-85a8-f0f6505ed204" providerId="ADAL" clId="{4B2B7EA7-84CB-40AD-B757-BA1424DE9857}" dt="2023-01-26T23:45:17.153" v="248" actId="1038"/>
          <ac:grpSpMkLst>
            <pc:docMk/>
            <pc:sldMk cId="1092487428" sldId="2020"/>
            <ac:grpSpMk id="34" creationId="{0BD318F7-27E8-729A-AD83-14489BA9048D}"/>
          </ac:grpSpMkLst>
        </pc:grpChg>
        <pc:grpChg chg="del">
          <ac:chgData name="Price, Irie K." userId="5d11016c-461a-4d17-85a8-f0f6505ed204" providerId="ADAL" clId="{4B2B7EA7-84CB-40AD-B757-BA1424DE9857}" dt="2023-02-02T15:41:03.956" v="1398" actId="478"/>
          <ac:grpSpMkLst>
            <pc:docMk/>
            <pc:sldMk cId="1092487428" sldId="2020"/>
            <ac:grpSpMk id="38" creationId="{BB82C34C-CDAF-6FA6-8503-8FA396A25B18}"/>
          </ac:grpSpMkLst>
        </pc:grpChg>
        <pc:grpChg chg="del">
          <ac:chgData name="Price, Irie K." userId="5d11016c-461a-4d17-85a8-f0f6505ed204" providerId="ADAL" clId="{4B2B7EA7-84CB-40AD-B757-BA1424DE9857}" dt="2023-02-02T15:41:08.466" v="1400" actId="478"/>
          <ac:grpSpMkLst>
            <pc:docMk/>
            <pc:sldMk cId="1092487428" sldId="2020"/>
            <ac:grpSpMk id="40" creationId="{934CEE1A-2269-A2FE-68F0-B61DFD5B454E}"/>
          </ac:grpSpMkLst>
        </pc:grpChg>
        <pc:cxnChg chg="del mod">
          <ac:chgData name="Price, Irie K." userId="5d11016c-461a-4d17-85a8-f0f6505ed204" providerId="ADAL" clId="{4B2B7EA7-84CB-40AD-B757-BA1424DE9857}" dt="2023-02-02T15:41:09.929" v="1401" actId="478"/>
          <ac:cxnSpMkLst>
            <pc:docMk/>
            <pc:sldMk cId="1092487428" sldId="2020"/>
            <ac:cxnSpMk id="10" creationId="{CF8A2639-8899-224D-A2AF-791473A3F1C2}"/>
          </ac:cxnSpMkLst>
        </pc:cxnChg>
        <pc:cxnChg chg="del mod">
          <ac:chgData name="Price, Irie K." userId="5d11016c-461a-4d17-85a8-f0f6505ed204" providerId="ADAL" clId="{4B2B7EA7-84CB-40AD-B757-BA1424DE9857}" dt="2023-02-02T15:41:06.131" v="1399" actId="478"/>
          <ac:cxnSpMkLst>
            <pc:docMk/>
            <pc:sldMk cId="1092487428" sldId="2020"/>
            <ac:cxnSpMk id="11" creationId="{9578B6A7-FE03-854A-BFA7-489E94F81CE1}"/>
          </ac:cxnSpMkLst>
        </pc:cxnChg>
        <pc:cxnChg chg="del mod">
          <ac:chgData name="Price, Irie K." userId="5d11016c-461a-4d17-85a8-f0f6505ed204" providerId="ADAL" clId="{4B2B7EA7-84CB-40AD-B757-BA1424DE9857}" dt="2023-02-02T15:41:11.274" v="1402" actId="478"/>
          <ac:cxnSpMkLst>
            <pc:docMk/>
            <pc:sldMk cId="1092487428" sldId="2020"/>
            <ac:cxnSpMk id="42" creationId="{60AB4E69-3B0D-3E4F-0FC8-F261AD44FA0A}"/>
          </ac:cxnSpMkLst>
        </pc:cxnChg>
        <pc:cxnChg chg="del mod">
          <ac:chgData name="Price, Irie K." userId="5d11016c-461a-4d17-85a8-f0f6505ed204" providerId="ADAL" clId="{4B2B7EA7-84CB-40AD-B757-BA1424DE9857}" dt="2023-02-02T15:41:08.466" v="1400" actId="478"/>
          <ac:cxnSpMkLst>
            <pc:docMk/>
            <pc:sldMk cId="1092487428" sldId="2020"/>
            <ac:cxnSpMk id="43" creationId="{535109F7-75C4-4075-0C79-3DA42BEAEC18}"/>
          </ac:cxnSpMkLst>
        </pc:cxnChg>
      </pc:sldChg>
      <pc:sldChg chg="addSp delSp modSp mod">
        <pc:chgData name="Price, Irie K." userId="5d11016c-461a-4d17-85a8-f0f6505ed204" providerId="ADAL" clId="{4B2B7EA7-84CB-40AD-B757-BA1424DE9857}" dt="2023-02-02T16:09:42.181" v="1576" actId="1076"/>
        <pc:sldMkLst>
          <pc:docMk/>
          <pc:sldMk cId="2898660676" sldId="2025"/>
        </pc:sldMkLst>
        <pc:spChg chg="mod">
          <ac:chgData name="Price, Irie K." userId="5d11016c-461a-4d17-85a8-f0f6505ed204" providerId="ADAL" clId="{4B2B7EA7-84CB-40AD-B757-BA1424DE9857}" dt="2023-02-02T16:09:42.181" v="1576" actId="1076"/>
          <ac:spMkLst>
            <pc:docMk/>
            <pc:sldMk cId="2898660676" sldId="2025"/>
            <ac:spMk id="3" creationId="{3FEFA83C-0D6B-4165-8233-6F32178ECAC5}"/>
          </ac:spMkLst>
        </pc:spChg>
        <pc:spChg chg="add del mod">
          <ac:chgData name="Price, Irie K." userId="5d11016c-461a-4d17-85a8-f0f6505ed204" providerId="ADAL" clId="{4B2B7EA7-84CB-40AD-B757-BA1424DE9857}" dt="2023-02-02T16:09:38.168" v="1574" actId="478"/>
          <ac:spMkLst>
            <pc:docMk/>
            <pc:sldMk cId="2898660676" sldId="2025"/>
            <ac:spMk id="4" creationId="{4DBE1C94-99D3-4EED-8DEA-9B632270B217}"/>
          </ac:spMkLst>
        </pc:spChg>
        <pc:spChg chg="add del mod">
          <ac:chgData name="Price, Irie K." userId="5d11016c-461a-4d17-85a8-f0f6505ed204" providerId="ADAL" clId="{4B2B7EA7-84CB-40AD-B757-BA1424DE9857}" dt="2023-02-02T16:09:39.662" v="1575" actId="478"/>
          <ac:spMkLst>
            <pc:docMk/>
            <pc:sldMk cId="2898660676" sldId="2025"/>
            <ac:spMk id="5" creationId="{5FF284A3-D85F-C9C4-750D-4CC17CB61961}"/>
          </ac:spMkLst>
        </pc:spChg>
        <pc:spChg chg="add del mod">
          <ac:chgData name="Price, Irie K." userId="5d11016c-461a-4d17-85a8-f0f6505ed204" providerId="ADAL" clId="{4B2B7EA7-84CB-40AD-B757-BA1424DE9857}" dt="2023-01-26T23:42:26.895" v="167" actId="478"/>
          <ac:spMkLst>
            <pc:docMk/>
            <pc:sldMk cId="2898660676" sldId="2025"/>
            <ac:spMk id="5" creationId="{AEAD32A7-AAA0-ACC8-B183-610E1EC146BA}"/>
          </ac:spMkLst>
        </pc:spChg>
      </pc:sldChg>
      <pc:sldChg chg="del">
        <pc:chgData name="Price, Irie K." userId="5d11016c-461a-4d17-85a8-f0f6505ed204" providerId="ADAL" clId="{4B2B7EA7-84CB-40AD-B757-BA1424DE9857}" dt="2023-02-02T15:50:43.335" v="1508" actId="47"/>
        <pc:sldMkLst>
          <pc:docMk/>
          <pc:sldMk cId="1654702918" sldId="2026"/>
        </pc:sldMkLst>
      </pc:sldChg>
      <pc:sldChg chg="modSp del mod">
        <pc:chgData name="Price, Irie K." userId="5d11016c-461a-4d17-85a8-f0f6505ed204" providerId="ADAL" clId="{4B2B7EA7-84CB-40AD-B757-BA1424DE9857}" dt="2023-02-02T15:39:33.578" v="1385" actId="47"/>
        <pc:sldMkLst>
          <pc:docMk/>
          <pc:sldMk cId="3570955255" sldId="2027"/>
        </pc:sldMkLst>
        <pc:spChg chg="mod">
          <ac:chgData name="Price, Irie K." userId="5d11016c-461a-4d17-85a8-f0f6505ed204" providerId="ADAL" clId="{4B2B7EA7-84CB-40AD-B757-BA1424DE9857}" dt="2023-01-26T23:41:30.885" v="156" actId="14100"/>
          <ac:spMkLst>
            <pc:docMk/>
            <pc:sldMk cId="3570955255" sldId="2027"/>
            <ac:spMk id="2" creationId="{00000000-0000-0000-0000-000000000000}"/>
          </ac:spMkLst>
        </pc:spChg>
        <pc:spChg chg="mod">
          <ac:chgData name="Price, Irie K." userId="5d11016c-461a-4d17-85a8-f0f6505ed204" providerId="ADAL" clId="{4B2B7EA7-84CB-40AD-B757-BA1424DE9857}" dt="2023-01-26T23:41:33.230" v="157" actId="207"/>
          <ac:spMkLst>
            <pc:docMk/>
            <pc:sldMk cId="3570955255" sldId="2027"/>
            <ac:spMk id="18" creationId="{3993CF45-E97B-8D2B-2A2A-EF6F90F49810}"/>
          </ac:spMkLst>
        </pc:spChg>
        <pc:spChg chg="mod">
          <ac:chgData name="Price, Irie K." userId="5d11016c-461a-4d17-85a8-f0f6505ed204" providerId="ADAL" clId="{4B2B7EA7-84CB-40AD-B757-BA1424DE9857}" dt="2023-01-26T23:41:44.501" v="159" actId="207"/>
          <ac:spMkLst>
            <pc:docMk/>
            <pc:sldMk cId="3570955255" sldId="2027"/>
            <ac:spMk id="25" creationId="{4E27F564-AFE1-9800-FD2B-1D77DA678DC3}"/>
          </ac:spMkLst>
        </pc:spChg>
        <pc:spChg chg="mod">
          <ac:chgData name="Price, Irie K." userId="5d11016c-461a-4d17-85a8-f0f6505ed204" providerId="ADAL" clId="{4B2B7EA7-84CB-40AD-B757-BA1424DE9857}" dt="2023-01-26T23:41:39.993" v="158" actId="207"/>
          <ac:spMkLst>
            <pc:docMk/>
            <pc:sldMk cId="3570955255" sldId="2027"/>
            <ac:spMk id="26" creationId="{24C7D0C7-3763-D4B7-6FC0-3726DEE2BC84}"/>
          </ac:spMkLst>
        </pc:spChg>
      </pc:sldChg>
      <pc:sldChg chg="modSp del mod">
        <pc:chgData name="Price, Irie K." userId="5d11016c-461a-4d17-85a8-f0f6505ed204" providerId="ADAL" clId="{4B2B7EA7-84CB-40AD-B757-BA1424DE9857}" dt="2023-02-02T15:41:31.934" v="1404" actId="47"/>
        <pc:sldMkLst>
          <pc:docMk/>
          <pc:sldMk cId="1817254464" sldId="2028"/>
        </pc:sldMkLst>
        <pc:spChg chg="mod">
          <ac:chgData name="Price, Irie K." userId="5d11016c-461a-4d17-85a8-f0f6505ed204" providerId="ADAL" clId="{4B2B7EA7-84CB-40AD-B757-BA1424DE9857}" dt="2023-01-26T23:46:37.791" v="291" actId="14100"/>
          <ac:spMkLst>
            <pc:docMk/>
            <pc:sldMk cId="1817254464" sldId="2028"/>
            <ac:spMk id="2" creationId="{00000000-0000-0000-0000-000000000000}"/>
          </ac:spMkLst>
        </pc:spChg>
        <pc:spChg chg="mod">
          <ac:chgData name="Price, Irie K." userId="5d11016c-461a-4d17-85a8-f0f6505ed204" providerId="ADAL" clId="{4B2B7EA7-84CB-40AD-B757-BA1424DE9857}" dt="2023-01-26T23:47:05.017" v="299" actId="207"/>
          <ac:spMkLst>
            <pc:docMk/>
            <pc:sldMk cId="1817254464" sldId="2028"/>
            <ac:spMk id="4" creationId="{00000000-0000-0000-0000-000000000000}"/>
          </ac:spMkLst>
        </pc:spChg>
      </pc:sldChg>
      <pc:sldChg chg="delSp modSp mod">
        <pc:chgData name="Price, Irie K." userId="5d11016c-461a-4d17-85a8-f0f6505ed204" providerId="ADAL" clId="{4B2B7EA7-84CB-40AD-B757-BA1424DE9857}" dt="2023-02-02T15:46:00.175" v="1448" actId="207"/>
        <pc:sldMkLst>
          <pc:docMk/>
          <pc:sldMk cId="834623203" sldId="2040"/>
        </pc:sldMkLst>
        <pc:spChg chg="mod">
          <ac:chgData name="Price, Irie K." userId="5d11016c-461a-4d17-85a8-f0f6505ed204" providerId="ADAL" clId="{4B2B7EA7-84CB-40AD-B757-BA1424DE9857}" dt="2023-01-26T23:47:49.639" v="316" actId="20577"/>
          <ac:spMkLst>
            <pc:docMk/>
            <pc:sldMk cId="834623203" sldId="2040"/>
            <ac:spMk id="2" creationId="{00000000-0000-0000-0000-000000000000}"/>
          </ac:spMkLst>
        </pc:spChg>
        <pc:spChg chg="del mod">
          <ac:chgData name="Price, Irie K." userId="5d11016c-461a-4d17-85a8-f0f6505ed204" providerId="ADAL" clId="{4B2B7EA7-84CB-40AD-B757-BA1424DE9857}" dt="2023-02-02T15:42:11.283" v="1412" actId="478"/>
          <ac:spMkLst>
            <pc:docMk/>
            <pc:sldMk cId="834623203" sldId="2040"/>
            <ac:spMk id="3" creationId="{00000000-0000-0000-0000-000000000000}"/>
          </ac:spMkLst>
        </pc:spChg>
        <pc:spChg chg="mod">
          <ac:chgData name="Price, Irie K." userId="5d11016c-461a-4d17-85a8-f0f6505ed204" providerId="ADAL" clId="{4B2B7EA7-84CB-40AD-B757-BA1424DE9857}" dt="2023-02-02T15:46:00.175" v="1448" actId="207"/>
          <ac:spMkLst>
            <pc:docMk/>
            <pc:sldMk cId="834623203" sldId="2040"/>
            <ac:spMk id="4" creationId="{00000000-0000-0000-0000-000000000000}"/>
          </ac:spMkLst>
        </pc:spChg>
        <pc:spChg chg="mod">
          <ac:chgData name="Price, Irie K." userId="5d11016c-461a-4d17-85a8-f0f6505ed204" providerId="ADAL" clId="{4B2B7EA7-84CB-40AD-B757-BA1424DE9857}" dt="2023-02-02T15:44:13.151" v="1428" actId="207"/>
          <ac:spMkLst>
            <pc:docMk/>
            <pc:sldMk cId="834623203" sldId="2040"/>
            <ac:spMk id="6" creationId="{EFDA9E87-132F-A745-AE81-48AD7F5C8ED9}"/>
          </ac:spMkLst>
        </pc:spChg>
        <pc:spChg chg="mod">
          <ac:chgData name="Price, Irie K." userId="5d11016c-461a-4d17-85a8-f0f6505ed204" providerId="ADAL" clId="{4B2B7EA7-84CB-40AD-B757-BA1424DE9857}" dt="2023-02-02T15:44:22.847" v="1430" actId="207"/>
          <ac:spMkLst>
            <pc:docMk/>
            <pc:sldMk cId="834623203" sldId="2040"/>
            <ac:spMk id="7" creationId="{5D4CB8BB-58AD-F342-80AE-E903018BE1C6}"/>
          </ac:spMkLst>
        </pc:spChg>
        <pc:spChg chg="mod">
          <ac:chgData name="Price, Irie K." userId="5d11016c-461a-4d17-85a8-f0f6505ed204" providerId="ADAL" clId="{4B2B7EA7-84CB-40AD-B757-BA1424DE9857}" dt="2023-02-02T15:44:22.847" v="1430" actId="207"/>
          <ac:spMkLst>
            <pc:docMk/>
            <pc:sldMk cId="834623203" sldId="2040"/>
            <ac:spMk id="8" creationId="{B9B97F2C-E468-0D44-84B3-6007B4620558}"/>
          </ac:spMkLst>
        </pc:spChg>
        <pc:spChg chg="mod">
          <ac:chgData name="Price, Irie K." userId="5d11016c-461a-4d17-85a8-f0f6505ed204" providerId="ADAL" clId="{4B2B7EA7-84CB-40AD-B757-BA1424DE9857}" dt="2023-02-02T15:43:28.248" v="1423" actId="207"/>
          <ac:spMkLst>
            <pc:docMk/>
            <pc:sldMk cId="834623203" sldId="2040"/>
            <ac:spMk id="9" creationId="{7F73E202-1C61-CE4D-A2B0-17885D2591C5}"/>
          </ac:spMkLst>
        </pc:spChg>
        <pc:spChg chg="mod">
          <ac:chgData name="Price, Irie K." userId="5d11016c-461a-4d17-85a8-f0f6505ed204" providerId="ADAL" clId="{4B2B7EA7-84CB-40AD-B757-BA1424DE9857}" dt="2023-02-02T15:44:22.847" v="1430" actId="207"/>
          <ac:spMkLst>
            <pc:docMk/>
            <pc:sldMk cId="834623203" sldId="2040"/>
            <ac:spMk id="10" creationId="{CDA2E4BD-4658-3C4E-8CBD-9913350CED99}"/>
          </ac:spMkLst>
        </pc:spChg>
        <pc:spChg chg="mod">
          <ac:chgData name="Price, Irie K." userId="5d11016c-461a-4d17-85a8-f0f6505ed204" providerId="ADAL" clId="{4B2B7EA7-84CB-40AD-B757-BA1424DE9857}" dt="2023-02-02T15:44:18.296" v="1429" actId="207"/>
          <ac:spMkLst>
            <pc:docMk/>
            <pc:sldMk cId="834623203" sldId="2040"/>
            <ac:spMk id="11" creationId="{78DBA4E7-59E9-2445-928F-A506DD5F8009}"/>
          </ac:spMkLst>
        </pc:spChg>
        <pc:spChg chg="mod">
          <ac:chgData name="Price, Irie K." userId="5d11016c-461a-4d17-85a8-f0f6505ed204" providerId="ADAL" clId="{4B2B7EA7-84CB-40AD-B757-BA1424DE9857}" dt="2023-02-02T15:42:36.106" v="1415" actId="207"/>
          <ac:spMkLst>
            <pc:docMk/>
            <pc:sldMk cId="834623203" sldId="2040"/>
            <ac:spMk id="12" creationId="{A1C02090-C80D-0044-B833-B12F771B812B}"/>
          </ac:spMkLst>
        </pc:spChg>
        <pc:spChg chg="mod">
          <ac:chgData name="Price, Irie K." userId="5d11016c-461a-4d17-85a8-f0f6505ed204" providerId="ADAL" clId="{4B2B7EA7-84CB-40AD-B757-BA1424DE9857}" dt="2023-02-02T15:44:22.847" v="1430" actId="207"/>
          <ac:spMkLst>
            <pc:docMk/>
            <pc:sldMk cId="834623203" sldId="2040"/>
            <ac:spMk id="13" creationId="{44F53526-0ECD-774F-8F20-B0E2CB09C963}"/>
          </ac:spMkLst>
        </pc:spChg>
        <pc:spChg chg="mod">
          <ac:chgData name="Price, Irie K." userId="5d11016c-461a-4d17-85a8-f0f6505ed204" providerId="ADAL" clId="{4B2B7EA7-84CB-40AD-B757-BA1424DE9857}" dt="2023-02-02T15:44:27.898" v="1431" actId="207"/>
          <ac:spMkLst>
            <pc:docMk/>
            <pc:sldMk cId="834623203" sldId="2040"/>
            <ac:spMk id="14" creationId="{D06248D2-56D3-F145-AAFE-2126666432F0}"/>
          </ac:spMkLst>
        </pc:spChg>
        <pc:spChg chg="mod">
          <ac:chgData name="Price, Irie K." userId="5d11016c-461a-4d17-85a8-f0f6505ed204" providerId="ADAL" clId="{4B2B7EA7-84CB-40AD-B757-BA1424DE9857}" dt="2023-02-02T15:44:27.898" v="1431" actId="207"/>
          <ac:spMkLst>
            <pc:docMk/>
            <pc:sldMk cId="834623203" sldId="2040"/>
            <ac:spMk id="15" creationId="{CE112B16-8605-7F44-BB17-C86B06C56F4F}"/>
          </ac:spMkLst>
        </pc:spChg>
        <pc:spChg chg="mod">
          <ac:chgData name="Price, Irie K." userId="5d11016c-461a-4d17-85a8-f0f6505ed204" providerId="ADAL" clId="{4B2B7EA7-84CB-40AD-B757-BA1424DE9857}" dt="2023-02-02T15:44:18.296" v="1429" actId="207"/>
          <ac:spMkLst>
            <pc:docMk/>
            <pc:sldMk cId="834623203" sldId="2040"/>
            <ac:spMk id="16" creationId="{0D131DDD-504C-6D4C-8D07-D8AA0AA1BFE2}"/>
          </ac:spMkLst>
        </pc:spChg>
        <pc:spChg chg="mod">
          <ac:chgData name="Price, Irie K." userId="5d11016c-461a-4d17-85a8-f0f6505ed204" providerId="ADAL" clId="{4B2B7EA7-84CB-40AD-B757-BA1424DE9857}" dt="2023-02-02T15:44:27.898" v="1431" actId="207"/>
          <ac:spMkLst>
            <pc:docMk/>
            <pc:sldMk cId="834623203" sldId="2040"/>
            <ac:spMk id="17" creationId="{91242159-6A44-0644-8CF3-4E8217CAE57B}"/>
          </ac:spMkLst>
        </pc:spChg>
        <pc:spChg chg="mod">
          <ac:chgData name="Price, Irie K." userId="5d11016c-461a-4d17-85a8-f0f6505ed204" providerId="ADAL" clId="{4B2B7EA7-84CB-40AD-B757-BA1424DE9857}" dt="2023-02-02T15:44:18.296" v="1429" actId="207"/>
          <ac:spMkLst>
            <pc:docMk/>
            <pc:sldMk cId="834623203" sldId="2040"/>
            <ac:spMk id="18" creationId="{9780100E-7E38-4848-BADF-160AC1951307}"/>
          </ac:spMkLst>
        </pc:spChg>
        <pc:spChg chg="mod">
          <ac:chgData name="Price, Irie K." userId="5d11016c-461a-4d17-85a8-f0f6505ed204" providerId="ADAL" clId="{4B2B7EA7-84CB-40AD-B757-BA1424DE9857}" dt="2023-02-02T15:42:36.106" v="1415" actId="207"/>
          <ac:spMkLst>
            <pc:docMk/>
            <pc:sldMk cId="834623203" sldId="2040"/>
            <ac:spMk id="19" creationId="{5713A7F5-73AB-C545-B581-643EC20C00AF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20" creationId="{601F82D4-B4DD-E04D-8DD3-991EE5295A62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21" creationId="{B16D9977-F732-4042-BA9F-5D86FE8D97DE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22" creationId="{45F900FE-7448-D347-BDBB-1B958317C80E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23" creationId="{934FD919-0F0E-0440-BDD3-31E45F675F85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24" creationId="{AB086A05-A594-0C49-AF35-58A48DBBDACC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25" creationId="{39C9D035-B09E-D74C-BB92-15E54D77E091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26" creationId="{43514067-42D4-524D-B808-1BACBC8A00A5}"/>
          </ac:spMkLst>
        </pc:spChg>
        <pc:spChg chg="mod">
          <ac:chgData name="Price, Irie K." userId="5d11016c-461a-4d17-85a8-f0f6505ed204" providerId="ADAL" clId="{4B2B7EA7-84CB-40AD-B757-BA1424DE9857}" dt="2023-02-02T15:44:34.972" v="1432" actId="207"/>
          <ac:spMkLst>
            <pc:docMk/>
            <pc:sldMk cId="834623203" sldId="2040"/>
            <ac:spMk id="27" creationId="{B66CEBE6-02D2-2947-9BAA-EC6D069C0A2D}"/>
          </ac:spMkLst>
        </pc:spChg>
        <pc:spChg chg="mod">
          <ac:chgData name="Price, Irie K." userId="5d11016c-461a-4d17-85a8-f0f6505ed204" providerId="ADAL" clId="{4B2B7EA7-84CB-40AD-B757-BA1424DE9857}" dt="2023-02-02T15:44:34.972" v="1432" actId="207"/>
          <ac:spMkLst>
            <pc:docMk/>
            <pc:sldMk cId="834623203" sldId="2040"/>
            <ac:spMk id="28" creationId="{CB158835-DD99-6143-95DF-FD91A8157EE5}"/>
          </ac:spMkLst>
        </pc:spChg>
        <pc:spChg chg="mod">
          <ac:chgData name="Price, Irie K." userId="5d11016c-461a-4d17-85a8-f0f6505ed204" providerId="ADAL" clId="{4B2B7EA7-84CB-40AD-B757-BA1424DE9857}" dt="2023-02-02T15:44:34.972" v="1432" actId="207"/>
          <ac:spMkLst>
            <pc:docMk/>
            <pc:sldMk cId="834623203" sldId="2040"/>
            <ac:spMk id="29" creationId="{EECDA2B2-4FFF-7A4F-A2DD-1387001CBD33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30" creationId="{5A35A497-06D7-6E4A-AE55-BD9BC60B5898}"/>
          </ac:spMkLst>
        </pc:spChg>
        <pc:spChg chg="mod">
          <ac:chgData name="Price, Irie K." userId="5d11016c-461a-4d17-85a8-f0f6505ed204" providerId="ADAL" clId="{4B2B7EA7-84CB-40AD-B757-BA1424DE9857}" dt="2023-02-02T15:44:34.972" v="1432" actId="207"/>
          <ac:spMkLst>
            <pc:docMk/>
            <pc:sldMk cId="834623203" sldId="2040"/>
            <ac:spMk id="31" creationId="{D999374B-3593-2B43-9E9E-919DFFD56F6E}"/>
          </ac:spMkLst>
        </pc:spChg>
        <pc:spChg chg="mod">
          <ac:chgData name="Price, Irie K." userId="5d11016c-461a-4d17-85a8-f0f6505ed204" providerId="ADAL" clId="{4B2B7EA7-84CB-40AD-B757-BA1424DE9857}" dt="2023-02-02T15:44:34.972" v="1432" actId="207"/>
          <ac:spMkLst>
            <pc:docMk/>
            <pc:sldMk cId="834623203" sldId="2040"/>
            <ac:spMk id="32" creationId="{569D78CC-0EB8-9040-B4A1-A3CF9A575D4D}"/>
          </ac:spMkLst>
        </pc:spChg>
        <pc:spChg chg="mod">
          <ac:chgData name="Price, Irie K." userId="5d11016c-461a-4d17-85a8-f0f6505ed204" providerId="ADAL" clId="{4B2B7EA7-84CB-40AD-B757-BA1424DE9857}" dt="2023-02-02T15:44:34.972" v="1432" actId="207"/>
          <ac:spMkLst>
            <pc:docMk/>
            <pc:sldMk cId="834623203" sldId="2040"/>
            <ac:spMk id="33" creationId="{81B060A8-A6C2-4044-A8F9-217521248DCF}"/>
          </ac:spMkLst>
        </pc:spChg>
        <pc:spChg chg="mod">
          <ac:chgData name="Price, Irie K." userId="5d11016c-461a-4d17-85a8-f0f6505ed204" providerId="ADAL" clId="{4B2B7EA7-84CB-40AD-B757-BA1424DE9857}" dt="2023-02-02T15:44:34.972" v="1432" actId="207"/>
          <ac:spMkLst>
            <pc:docMk/>
            <pc:sldMk cId="834623203" sldId="2040"/>
            <ac:spMk id="34" creationId="{49BB43B2-FE16-9543-8DFE-253B5350B894}"/>
          </ac:spMkLst>
        </pc:spChg>
        <pc:spChg chg="mod">
          <ac:chgData name="Price, Irie K." userId="5d11016c-461a-4d17-85a8-f0f6505ed204" providerId="ADAL" clId="{4B2B7EA7-84CB-40AD-B757-BA1424DE9857}" dt="2023-02-02T15:42:42.152" v="1416" actId="207"/>
          <ac:spMkLst>
            <pc:docMk/>
            <pc:sldMk cId="834623203" sldId="2040"/>
            <ac:spMk id="35" creationId="{1409F497-1A1D-104E-87BB-19590EF5CAD3}"/>
          </ac:spMkLst>
        </pc:spChg>
        <pc:spChg chg="mod">
          <ac:chgData name="Price, Irie K." userId="5d11016c-461a-4d17-85a8-f0f6505ed204" providerId="ADAL" clId="{4B2B7EA7-84CB-40AD-B757-BA1424DE9857}" dt="2023-02-02T15:42:45.544" v="1417" actId="207"/>
          <ac:spMkLst>
            <pc:docMk/>
            <pc:sldMk cId="834623203" sldId="2040"/>
            <ac:spMk id="36" creationId="{A879AF7A-FFC3-9149-88F9-600E03467B24}"/>
          </ac:spMkLst>
        </pc:spChg>
        <pc:spChg chg="mod">
          <ac:chgData name="Price, Irie K." userId="5d11016c-461a-4d17-85a8-f0f6505ed204" providerId="ADAL" clId="{4B2B7EA7-84CB-40AD-B757-BA1424DE9857}" dt="2023-02-02T15:44:34.972" v="1432" actId="207"/>
          <ac:spMkLst>
            <pc:docMk/>
            <pc:sldMk cId="834623203" sldId="2040"/>
            <ac:spMk id="37" creationId="{BDCE3A77-04DF-EC40-9C64-E3579AADE0C6}"/>
          </ac:spMkLst>
        </pc:spChg>
        <pc:spChg chg="mod">
          <ac:chgData name="Price, Irie K." userId="5d11016c-461a-4d17-85a8-f0f6505ed204" providerId="ADAL" clId="{4B2B7EA7-84CB-40AD-B757-BA1424DE9857}" dt="2023-02-02T15:44:41.798" v="1435" actId="207"/>
          <ac:spMkLst>
            <pc:docMk/>
            <pc:sldMk cId="834623203" sldId="2040"/>
            <ac:spMk id="38" creationId="{4894B70C-A325-D845-836F-0074F0031DFD}"/>
          </ac:spMkLst>
        </pc:spChg>
        <pc:spChg chg="mod">
          <ac:chgData name="Price, Irie K." userId="5d11016c-461a-4d17-85a8-f0f6505ed204" providerId="ADAL" clId="{4B2B7EA7-84CB-40AD-B757-BA1424DE9857}" dt="2023-02-02T15:42:54.726" v="1418" actId="207"/>
          <ac:spMkLst>
            <pc:docMk/>
            <pc:sldMk cId="834623203" sldId="2040"/>
            <ac:spMk id="39" creationId="{61B9A7EE-7859-B542-8EED-935ADC29BD6E}"/>
          </ac:spMkLst>
        </pc:spChg>
        <pc:spChg chg="mod">
          <ac:chgData name="Price, Irie K." userId="5d11016c-461a-4d17-85a8-f0f6505ed204" providerId="ADAL" clId="{4B2B7EA7-84CB-40AD-B757-BA1424DE9857}" dt="2023-02-02T15:44:49.217" v="1437" actId="207"/>
          <ac:spMkLst>
            <pc:docMk/>
            <pc:sldMk cId="834623203" sldId="2040"/>
            <ac:spMk id="40" creationId="{FBC37B25-BCBD-DD46-85AF-5FE7A43BEBD6}"/>
          </ac:spMkLst>
        </pc:spChg>
        <pc:spChg chg="mod">
          <ac:chgData name="Price, Irie K." userId="5d11016c-461a-4d17-85a8-f0f6505ed204" providerId="ADAL" clId="{4B2B7EA7-84CB-40AD-B757-BA1424DE9857}" dt="2023-02-02T15:44:46.130" v="1436" actId="207"/>
          <ac:spMkLst>
            <pc:docMk/>
            <pc:sldMk cId="834623203" sldId="2040"/>
            <ac:spMk id="41" creationId="{14D2109E-2BC6-C043-8490-22D210F4F9F7}"/>
          </ac:spMkLst>
        </pc:spChg>
        <pc:spChg chg="mod">
          <ac:chgData name="Price, Irie K." userId="5d11016c-461a-4d17-85a8-f0f6505ed204" providerId="ADAL" clId="{4B2B7EA7-84CB-40AD-B757-BA1424DE9857}" dt="2023-02-02T15:44:39.431" v="1434" actId="207"/>
          <ac:spMkLst>
            <pc:docMk/>
            <pc:sldMk cId="834623203" sldId="2040"/>
            <ac:spMk id="42" creationId="{1181C641-2899-3C40-BA2E-3CA69D9EF826}"/>
          </ac:spMkLst>
        </pc:spChg>
        <pc:spChg chg="mod">
          <ac:chgData name="Price, Irie K." userId="5d11016c-461a-4d17-85a8-f0f6505ed204" providerId="ADAL" clId="{4B2B7EA7-84CB-40AD-B757-BA1424DE9857}" dt="2023-02-02T15:44:37.217" v="1433" actId="207"/>
          <ac:spMkLst>
            <pc:docMk/>
            <pc:sldMk cId="834623203" sldId="2040"/>
            <ac:spMk id="43" creationId="{85B55E42-D99D-0744-B295-E80321F2A2F9}"/>
          </ac:spMkLst>
        </pc:spChg>
        <pc:spChg chg="mod">
          <ac:chgData name="Price, Irie K." userId="5d11016c-461a-4d17-85a8-f0f6505ed204" providerId="ADAL" clId="{4B2B7EA7-84CB-40AD-B757-BA1424DE9857}" dt="2023-02-02T15:44:54.690" v="1439" actId="207"/>
          <ac:spMkLst>
            <pc:docMk/>
            <pc:sldMk cId="834623203" sldId="2040"/>
            <ac:spMk id="44" creationId="{6695F64F-B055-434F-AF12-9EB305075414}"/>
          </ac:spMkLst>
        </pc:spChg>
        <pc:spChg chg="mod">
          <ac:chgData name="Price, Irie K." userId="5d11016c-461a-4d17-85a8-f0f6505ed204" providerId="ADAL" clId="{4B2B7EA7-84CB-40AD-B757-BA1424DE9857}" dt="2023-02-02T15:45:07.500" v="1440" actId="207"/>
          <ac:spMkLst>
            <pc:docMk/>
            <pc:sldMk cId="834623203" sldId="2040"/>
            <ac:spMk id="45" creationId="{184749EC-2278-2841-9636-DCBBFA9F99F4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46" creationId="{0F29D995-2804-8342-88F2-1FF98FF8F7EC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47" creationId="{EE689801-36B9-F944-84C2-F130090119F7}"/>
          </ac:spMkLst>
        </pc:spChg>
        <pc:spChg chg="mod">
          <ac:chgData name="Price, Irie K." userId="5d11016c-461a-4d17-85a8-f0f6505ed204" providerId="ADAL" clId="{4B2B7EA7-84CB-40AD-B757-BA1424DE9857}" dt="2023-02-02T15:42:36.106" v="1415" actId="207"/>
          <ac:spMkLst>
            <pc:docMk/>
            <pc:sldMk cId="834623203" sldId="2040"/>
            <ac:spMk id="48" creationId="{EA66382E-6395-C54B-B441-CFF0AEA056FC}"/>
          </ac:spMkLst>
        </pc:spChg>
        <pc:spChg chg="mod">
          <ac:chgData name="Price, Irie K." userId="5d11016c-461a-4d17-85a8-f0f6505ed204" providerId="ADAL" clId="{4B2B7EA7-84CB-40AD-B757-BA1424DE9857}" dt="2023-02-02T15:43:25.885" v="1422" actId="207"/>
          <ac:spMkLst>
            <pc:docMk/>
            <pc:sldMk cId="834623203" sldId="2040"/>
            <ac:spMk id="49" creationId="{5FE0CC8E-554F-284C-A569-D18F6777AC15}"/>
          </ac:spMkLst>
        </pc:spChg>
        <pc:spChg chg="mod">
          <ac:chgData name="Price, Irie K." userId="5d11016c-461a-4d17-85a8-f0f6505ed204" providerId="ADAL" clId="{4B2B7EA7-84CB-40AD-B757-BA1424DE9857}" dt="2023-02-02T15:42:36.106" v="1415" actId="207"/>
          <ac:spMkLst>
            <pc:docMk/>
            <pc:sldMk cId="834623203" sldId="2040"/>
            <ac:spMk id="50" creationId="{57C2D4DE-221F-7D40-92C9-13181E867F3F}"/>
          </ac:spMkLst>
        </pc:spChg>
        <pc:spChg chg="mod">
          <ac:chgData name="Price, Irie K." userId="5d11016c-461a-4d17-85a8-f0f6505ed204" providerId="ADAL" clId="{4B2B7EA7-84CB-40AD-B757-BA1424DE9857}" dt="2023-02-02T15:42:36.106" v="1415" actId="207"/>
          <ac:spMkLst>
            <pc:docMk/>
            <pc:sldMk cId="834623203" sldId="2040"/>
            <ac:spMk id="51" creationId="{E4FA8BAB-19F4-C64C-AC88-50BE2C6C3775}"/>
          </ac:spMkLst>
        </pc:spChg>
        <pc:spChg chg="mod">
          <ac:chgData name="Price, Irie K." userId="5d11016c-461a-4d17-85a8-f0f6505ed204" providerId="ADAL" clId="{4B2B7EA7-84CB-40AD-B757-BA1424DE9857}" dt="2023-02-02T15:44:22.847" v="1430" actId="207"/>
          <ac:spMkLst>
            <pc:docMk/>
            <pc:sldMk cId="834623203" sldId="2040"/>
            <ac:spMk id="52" creationId="{41C2434B-337F-4E48-A4ED-2D13D57F5C95}"/>
          </ac:spMkLst>
        </pc:spChg>
        <pc:spChg chg="mod">
          <ac:chgData name="Price, Irie K." userId="5d11016c-461a-4d17-85a8-f0f6505ed204" providerId="ADAL" clId="{4B2B7EA7-84CB-40AD-B757-BA1424DE9857}" dt="2023-02-02T15:43:32.169" v="1424" actId="207"/>
          <ac:spMkLst>
            <pc:docMk/>
            <pc:sldMk cId="834623203" sldId="2040"/>
            <ac:spMk id="53" creationId="{B3F82552-81A1-4E44-8D63-2B0643123108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54" creationId="{34FEA774-7818-B24A-B734-EDE5AF406B4C}"/>
          </ac:spMkLst>
        </pc:spChg>
        <pc:spChg chg="mod">
          <ac:chgData name="Price, Irie K." userId="5d11016c-461a-4d17-85a8-f0f6505ed204" providerId="ADAL" clId="{4B2B7EA7-84CB-40AD-B757-BA1424DE9857}" dt="2023-02-02T15:44:51.370" v="1438" actId="207"/>
          <ac:spMkLst>
            <pc:docMk/>
            <pc:sldMk cId="834623203" sldId="2040"/>
            <ac:spMk id="55" creationId="{D40B9C42-0FAF-7F45-BD2B-B3EFEC34A1C6}"/>
          </ac:spMkLst>
        </pc:spChg>
        <pc:spChg chg="mod">
          <ac:chgData name="Price, Irie K." userId="5d11016c-461a-4d17-85a8-f0f6505ed204" providerId="ADAL" clId="{4B2B7EA7-84CB-40AD-B757-BA1424DE9857}" dt="2023-02-02T15:42:57.244" v="1419" actId="207"/>
          <ac:spMkLst>
            <pc:docMk/>
            <pc:sldMk cId="834623203" sldId="2040"/>
            <ac:spMk id="56" creationId="{834A4684-A2A5-AB42-B7D4-5AAA1F940F3E}"/>
          </ac:spMkLst>
        </pc:spChg>
        <pc:spChg chg="mod">
          <ac:chgData name="Price, Irie K." userId="5d11016c-461a-4d17-85a8-f0f6505ed204" providerId="ADAL" clId="{4B2B7EA7-84CB-40AD-B757-BA1424DE9857}" dt="2023-02-02T15:43:36.042" v="1425" actId="207"/>
          <ac:spMkLst>
            <pc:docMk/>
            <pc:sldMk cId="834623203" sldId="2040"/>
            <ac:spMk id="57" creationId="{5A04B895-05EB-B94E-9A5A-A27A33728096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58" creationId="{5FD6D4EE-B4A5-2C4E-8CA9-A93889358D63}"/>
          </ac:spMkLst>
        </pc:spChg>
        <pc:spChg chg="mod">
          <ac:chgData name="Price, Irie K." userId="5d11016c-461a-4d17-85a8-f0f6505ed204" providerId="ADAL" clId="{4B2B7EA7-84CB-40AD-B757-BA1424DE9857}" dt="2023-02-02T15:43:06.613" v="1420" actId="207"/>
          <ac:spMkLst>
            <pc:docMk/>
            <pc:sldMk cId="834623203" sldId="2040"/>
            <ac:spMk id="60" creationId="{198E29F1-61B9-8C4A-BB12-218AE9696927}"/>
          </ac:spMkLst>
        </pc:spChg>
        <pc:spChg chg="mod">
          <ac:chgData name="Price, Irie K." userId="5d11016c-461a-4d17-85a8-f0f6505ed204" providerId="ADAL" clId="{4B2B7EA7-84CB-40AD-B757-BA1424DE9857}" dt="2023-02-02T15:43:06.613" v="1420" actId="207"/>
          <ac:spMkLst>
            <pc:docMk/>
            <pc:sldMk cId="834623203" sldId="2040"/>
            <ac:spMk id="61" creationId="{7EE81CF1-5590-B14D-AFD1-C5E7505FB9EA}"/>
          </ac:spMkLst>
        </pc:spChg>
        <pc:spChg chg="mod">
          <ac:chgData name="Price, Irie K." userId="5d11016c-461a-4d17-85a8-f0f6505ed204" providerId="ADAL" clId="{4B2B7EA7-84CB-40AD-B757-BA1424DE9857}" dt="2023-02-02T15:43:44.434" v="1427" actId="207"/>
          <ac:spMkLst>
            <pc:docMk/>
            <pc:sldMk cId="834623203" sldId="2040"/>
            <ac:spMk id="62" creationId="{511717DA-5AE8-A54F-9C7D-5340CA10641B}"/>
          </ac:spMkLst>
        </pc:spChg>
        <pc:spChg chg="mod">
          <ac:chgData name="Price, Irie K." userId="5d11016c-461a-4d17-85a8-f0f6505ed204" providerId="ADAL" clId="{4B2B7EA7-84CB-40AD-B757-BA1424DE9857}" dt="2023-02-02T15:43:06.613" v="1420" actId="207"/>
          <ac:spMkLst>
            <pc:docMk/>
            <pc:sldMk cId="834623203" sldId="2040"/>
            <ac:spMk id="63" creationId="{81FA0B8B-619A-3242-BACB-543C4DEC3ABB}"/>
          </ac:spMkLst>
        </pc:spChg>
        <pc:spChg chg="mod">
          <ac:chgData name="Price, Irie K." userId="5d11016c-461a-4d17-85a8-f0f6505ed204" providerId="ADAL" clId="{4B2B7EA7-84CB-40AD-B757-BA1424DE9857}" dt="2023-02-02T15:43:06.613" v="1420" actId="207"/>
          <ac:spMkLst>
            <pc:docMk/>
            <pc:sldMk cId="834623203" sldId="2040"/>
            <ac:spMk id="64" creationId="{B1FF0F98-3590-3F47-8D27-73EEAB4D31E3}"/>
          </ac:spMkLst>
        </pc:spChg>
        <pc:spChg chg="mod">
          <ac:chgData name="Price, Irie K." userId="5d11016c-461a-4d17-85a8-f0f6505ed204" providerId="ADAL" clId="{4B2B7EA7-84CB-40AD-B757-BA1424DE9857}" dt="2023-02-02T15:43:06.613" v="1420" actId="207"/>
          <ac:spMkLst>
            <pc:docMk/>
            <pc:sldMk cId="834623203" sldId="2040"/>
            <ac:spMk id="65" creationId="{95083632-A933-064A-8F54-8B92F8B60B45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67" creationId="{91E19BF3-7E02-C543-80D8-C02A65E33C6D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68" creationId="{D01AAFF8-4FC2-4446-894A-063A1DA89DB0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69" creationId="{718CC0DB-48FC-C746-97D5-A26F0911575A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70" creationId="{BBFE4BE2-6576-9740-B268-56F3B64C594C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71" creationId="{F1D47B6C-C454-5B42-A2F3-4C3EA330F18A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72" creationId="{ADABDCB0-952A-0E4D-9252-9363078A5498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73" creationId="{9236C748-A2F9-844C-ABE7-0E81FB0ED312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74" creationId="{C900142A-BDCC-4C41-BE8A-380679F74E7C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75" creationId="{31187B3B-927C-6748-97D5-E345E61405B0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76" creationId="{5F953FB4-AB1C-FC4E-B70F-3AF8BD1F0B57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77" creationId="{AC5970BE-B285-4D43-A515-E85F67F46813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78" creationId="{D697D2F2-0214-FE47-9F2C-951441017898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79" creationId="{314A87F4-4FC5-6B48-9D2A-C19A5DA3BF87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80" creationId="{C975F350-5918-BA49-87C8-64B0392676F7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81" creationId="{AB223C41-AE0C-FA41-986B-AE0470BEA1B3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82" creationId="{AC4BE073-82BC-8B42-8DAB-065AD9B490E1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83" creationId="{FA73A5E4-2983-3F46-9CEC-926BE3BBB1D3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84" creationId="{8ED8AB4C-5E81-A14D-BB7A-83743DA63CF9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85" creationId="{AD2AA478-461D-7548-BD78-A2D5E3E2561C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86" creationId="{5D24349E-D532-2E41-ACD8-69C9FCC0014B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87" creationId="{9C25BD0A-7FC1-DB4B-98D2-6B32BE15CC16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88" creationId="{027C0B60-D476-0045-BF9C-9DC6D208259B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89" creationId="{4D423F6A-4AD0-EA43-9117-ACF65FA6B3B9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90" creationId="{643D2165-04B9-5841-9E87-D08EF68323D7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91" creationId="{3BB5940C-9C8F-864D-82B6-39EB2B0C4951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92" creationId="{C9AF954B-A784-6743-B3BE-1578D9C16624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93" creationId="{11DC03E2-FCE6-DD4D-B98A-8670B75708A7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94" creationId="{DC17CA5A-69EE-3045-B345-00787079F2A7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95" creationId="{22FBC47E-7440-E94E-BA71-AD3E4132D2E6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96" creationId="{88DD3A87-8C10-104B-B482-7559FD8AD3F0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97" creationId="{5E066FEE-E368-694C-89A5-E7F9737A6583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98" creationId="{8A859379-B23D-0140-A781-F6034C9CACB1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99" creationId="{08FE87BF-93DE-444E-B055-D724D8993AC7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100" creationId="{35D8791B-E9B2-F44C-A4C0-83B63F6717ED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101" creationId="{5F215181-5D59-F148-8BD5-11780906663D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102" creationId="{2696F86C-BA06-2F4A-8273-6428813494FB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103" creationId="{2B0A7D6D-2F91-1E47-A59B-F303C2A6A11A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104" creationId="{5B924909-63C8-4C4A-BA13-AB29B0A88846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105" creationId="{CA05B11A-8F31-9949-A31E-016E76B44325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106" creationId="{D22CBBBB-746F-D14F-9C8F-ED2E2C3BF136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107" creationId="{7BEEB6D1-451C-E046-A906-8322BCA1B5ED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108" creationId="{C797CE37-1127-7048-B857-F4E85C736A57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109" creationId="{882D9369-351D-8E4A-A32D-3F6392D58173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110" creationId="{575BB5D4-392B-EA46-A36B-E712636F4CBA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111" creationId="{AABAE408-665B-9140-945B-9D778C317A06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112" creationId="{35F5FDE1-974C-8648-BF11-56DA7D1970A1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113" creationId="{5B7E560E-3840-204F-97DC-226078C75337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114" creationId="{23F60C1F-28A1-9F4A-BCB8-DE1C127C0EC4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115" creationId="{88C4EDBE-1299-A843-951C-C9420B905F72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116" creationId="{00F0A94D-477C-3048-8F60-4B39F41804B9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117" creationId="{AD07D464-D804-CE4E-BFAD-104D2DE45458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118" creationId="{96F6E051-4BA4-8248-B952-36A0E3C3D473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119" creationId="{BEC7A935-305A-8841-933D-CDB8C646E66A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120" creationId="{086FD451-499A-2F44-8EC9-F81AF4D7FBE3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121" creationId="{E4C4A2E8-C301-064E-A78A-456145E4BA8C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122" creationId="{E1D4796C-C1EE-584B-88BB-F3A68E356DE5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123" creationId="{69D88D47-AB52-1546-B531-7490D4856FE1}"/>
          </ac:spMkLst>
        </pc:spChg>
        <pc:spChg chg="mod">
          <ac:chgData name="Price, Irie K." userId="5d11016c-461a-4d17-85a8-f0f6505ed204" providerId="ADAL" clId="{4B2B7EA7-84CB-40AD-B757-BA1424DE9857}" dt="2023-02-02T15:43:40.414" v="1426" actId="207"/>
          <ac:spMkLst>
            <pc:docMk/>
            <pc:sldMk cId="834623203" sldId="2040"/>
            <ac:spMk id="124" creationId="{71A9EC02-81EE-F34C-B27D-7F6A6766D0B9}"/>
          </ac:spMkLst>
        </pc:spChg>
        <pc:spChg chg="mod">
          <ac:chgData name="Price, Irie K." userId="5d11016c-461a-4d17-85a8-f0f6505ed204" providerId="ADAL" clId="{4B2B7EA7-84CB-40AD-B757-BA1424DE9857}" dt="2023-02-02T15:43:10.664" v="1421" actId="207"/>
          <ac:spMkLst>
            <pc:docMk/>
            <pc:sldMk cId="834623203" sldId="2040"/>
            <ac:spMk id="125" creationId="{4D86C563-C448-BB41-983E-F844033D49A6}"/>
          </ac:spMkLst>
        </pc:spChg>
        <pc:spChg chg="mod">
          <ac:chgData name="Price, Irie K." userId="5d11016c-461a-4d17-85a8-f0f6505ed204" providerId="ADAL" clId="{4B2B7EA7-84CB-40AD-B757-BA1424DE9857}" dt="2023-02-02T15:45:11.282" v="1441" actId="207"/>
          <ac:spMkLst>
            <pc:docMk/>
            <pc:sldMk cId="834623203" sldId="2040"/>
            <ac:spMk id="126" creationId="{646631E5-7778-3E40-B899-AE4FAC580DD3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127" creationId="{0ACABAD3-334C-1246-9A7A-B3789EE3EA1E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128" creationId="{048DC337-6EB1-2D40-B019-C25506902DF1}"/>
          </ac:spMkLst>
        </pc:spChg>
        <pc:spChg chg="mod">
          <ac:chgData name="Price, Irie K." userId="5d11016c-461a-4d17-85a8-f0f6505ed204" providerId="ADAL" clId="{4B2B7EA7-84CB-40AD-B757-BA1424DE9857}" dt="2023-02-02T15:42:17.369" v="1413" actId="1076"/>
          <ac:spMkLst>
            <pc:docMk/>
            <pc:sldMk cId="834623203" sldId="2040"/>
            <ac:spMk id="129" creationId="{8D19914D-9EA5-1A40-9264-A646432B9B1E}"/>
          </ac:spMkLst>
        </pc:spChg>
        <pc:grpChg chg="mod">
          <ac:chgData name="Price, Irie K." userId="5d11016c-461a-4d17-85a8-f0f6505ed204" providerId="ADAL" clId="{4B2B7EA7-84CB-40AD-B757-BA1424DE9857}" dt="2023-02-02T15:42:17.369" v="1413" actId="1076"/>
          <ac:grpSpMkLst>
            <pc:docMk/>
            <pc:sldMk cId="834623203" sldId="2040"/>
            <ac:grpSpMk id="59" creationId="{286A7931-96B3-DC4A-B971-3D34F4932341}"/>
          </ac:grpSpMkLst>
        </pc:grpChg>
        <pc:grpChg chg="mod">
          <ac:chgData name="Price, Irie K." userId="5d11016c-461a-4d17-85a8-f0f6505ed204" providerId="ADAL" clId="{4B2B7EA7-84CB-40AD-B757-BA1424DE9857}" dt="2023-02-02T15:42:17.369" v="1413" actId="1076"/>
          <ac:grpSpMkLst>
            <pc:docMk/>
            <pc:sldMk cId="834623203" sldId="2040"/>
            <ac:grpSpMk id="66" creationId="{3B032072-7D92-3640-9A51-270A28A5F6C4}"/>
          </ac:grpSpMkLst>
        </pc:grpChg>
      </pc:sldChg>
      <pc:sldChg chg="addSp delSp modSp del mod">
        <pc:chgData name="Price, Irie K." userId="5d11016c-461a-4d17-85a8-f0f6505ed204" providerId="ADAL" clId="{4B2B7EA7-84CB-40AD-B757-BA1424DE9857}" dt="2023-02-02T15:50:43.335" v="1508" actId="47"/>
        <pc:sldMkLst>
          <pc:docMk/>
          <pc:sldMk cId="3817771876" sldId="2041"/>
        </pc:sldMkLst>
        <pc:spChg chg="mod">
          <ac:chgData name="Price, Irie K." userId="5d11016c-461a-4d17-85a8-f0f6505ed204" providerId="ADAL" clId="{4B2B7EA7-84CB-40AD-B757-BA1424DE9857}" dt="2023-02-01T23:09:28.287" v="1099" actId="20577"/>
          <ac:spMkLst>
            <pc:docMk/>
            <pc:sldMk cId="3817771876" sldId="2041"/>
            <ac:spMk id="3" creationId="{3FEFA83C-0D6B-4165-8233-6F32178ECAC5}"/>
          </ac:spMkLst>
        </pc:spChg>
        <pc:spChg chg="del mod">
          <ac:chgData name="Price, Irie K." userId="5d11016c-461a-4d17-85a8-f0f6505ed204" providerId="ADAL" clId="{4B2B7EA7-84CB-40AD-B757-BA1424DE9857}" dt="2023-02-02T15:50:34.757" v="1507" actId="478"/>
          <ac:spMkLst>
            <pc:docMk/>
            <pc:sldMk cId="3817771876" sldId="2041"/>
            <ac:spMk id="4" creationId="{4DBE1C94-99D3-4EED-8DEA-9B632270B217}"/>
          </ac:spMkLst>
        </pc:spChg>
        <pc:spChg chg="add mod">
          <ac:chgData name="Price, Irie K." userId="5d11016c-461a-4d17-85a8-f0f6505ed204" providerId="ADAL" clId="{4B2B7EA7-84CB-40AD-B757-BA1424DE9857}" dt="2023-02-02T15:50:34.757" v="1507" actId="478"/>
          <ac:spMkLst>
            <pc:docMk/>
            <pc:sldMk cId="3817771876" sldId="2041"/>
            <ac:spMk id="5" creationId="{DAB98968-A0F2-7BB3-97DB-F8F0BEB7114C}"/>
          </ac:spMkLst>
        </pc:spChg>
      </pc:sldChg>
      <pc:sldChg chg="del">
        <pc:chgData name="Price, Irie K." userId="5d11016c-461a-4d17-85a8-f0f6505ed204" providerId="ADAL" clId="{4B2B7EA7-84CB-40AD-B757-BA1424DE9857}" dt="2023-02-01T23:10:03.404" v="1116" actId="47"/>
        <pc:sldMkLst>
          <pc:docMk/>
          <pc:sldMk cId="833695748" sldId="2042"/>
        </pc:sldMkLst>
      </pc:sldChg>
      <pc:sldChg chg="addSp delSp modSp mod">
        <pc:chgData name="Price, Irie K." userId="5d11016c-461a-4d17-85a8-f0f6505ed204" providerId="ADAL" clId="{4B2B7EA7-84CB-40AD-B757-BA1424DE9857}" dt="2023-02-02T16:08:03.025" v="1521" actId="478"/>
        <pc:sldMkLst>
          <pc:docMk/>
          <pc:sldMk cId="2654274642" sldId="2043"/>
        </pc:sldMkLst>
        <pc:spChg chg="add del mod">
          <ac:chgData name="Price, Irie K." userId="5d11016c-461a-4d17-85a8-f0f6505ed204" providerId="ADAL" clId="{4B2B7EA7-84CB-40AD-B757-BA1424DE9857}" dt="2023-02-02T16:08:03.025" v="1521" actId="478"/>
          <ac:spMkLst>
            <pc:docMk/>
            <pc:sldMk cId="2654274642" sldId="2043"/>
            <ac:spMk id="3" creationId="{0D63D50B-DDBF-7292-AE87-23F651BF9E3B}"/>
          </ac:spMkLst>
        </pc:spChg>
        <pc:spChg chg="mod">
          <ac:chgData name="Price, Irie K." userId="5d11016c-461a-4d17-85a8-f0f6505ed204" providerId="ADAL" clId="{4B2B7EA7-84CB-40AD-B757-BA1424DE9857}" dt="2023-02-02T16:07:48.274" v="1518" actId="1076"/>
          <ac:spMkLst>
            <pc:docMk/>
            <pc:sldMk cId="2654274642" sldId="2043"/>
            <ac:spMk id="10" creationId="{8B537575-7D22-49F6-84C9-867B96C49727}"/>
          </ac:spMkLst>
        </pc:spChg>
        <pc:spChg chg="del mod">
          <ac:chgData name="Price, Irie K." userId="5d11016c-461a-4d17-85a8-f0f6505ed204" providerId="ADAL" clId="{4B2B7EA7-84CB-40AD-B757-BA1424DE9857}" dt="2023-02-02T16:07:59.307" v="1520" actId="21"/>
          <ac:spMkLst>
            <pc:docMk/>
            <pc:sldMk cId="2654274642" sldId="2043"/>
            <ac:spMk id="11" creationId="{5525891E-871B-4570-B008-E6FA06EC5D03}"/>
          </ac:spMkLst>
        </pc:spChg>
      </pc:sldChg>
      <pc:sldChg chg="addSp delSp modSp mod setBg delAnim">
        <pc:chgData name="Price, Irie K." userId="5d11016c-461a-4d17-85a8-f0f6505ed204" providerId="ADAL" clId="{4B2B7EA7-84CB-40AD-B757-BA1424DE9857}" dt="2023-02-02T16:18:37.893" v="1720" actId="20577"/>
        <pc:sldMkLst>
          <pc:docMk/>
          <pc:sldMk cId="193973576" sldId="2044"/>
        </pc:sldMkLst>
        <pc:spChg chg="mod">
          <ac:chgData name="Price, Irie K." userId="5d11016c-461a-4d17-85a8-f0f6505ed204" providerId="ADAL" clId="{4B2B7EA7-84CB-40AD-B757-BA1424DE9857}" dt="2023-02-02T16:18:37.893" v="1720" actId="20577"/>
          <ac:spMkLst>
            <pc:docMk/>
            <pc:sldMk cId="193973576" sldId="2044"/>
            <ac:spMk id="2" creationId="{00000000-0000-0000-0000-000000000000}"/>
          </ac:spMkLst>
        </pc:spChg>
        <pc:spChg chg="del">
          <ac:chgData name="Price, Irie K." userId="5d11016c-461a-4d17-85a8-f0f6505ed204" providerId="ADAL" clId="{4B2B7EA7-84CB-40AD-B757-BA1424DE9857}" dt="2023-01-26T23:33:33.272" v="47" actId="478"/>
          <ac:spMkLst>
            <pc:docMk/>
            <pc:sldMk cId="193973576" sldId="2044"/>
            <ac:spMk id="5" creationId="{00000000-0000-0000-0000-000000000000}"/>
          </ac:spMkLst>
        </pc:spChg>
        <pc:spChg chg="add mod">
          <ac:chgData name="Price, Irie K." userId="5d11016c-461a-4d17-85a8-f0f6505ed204" providerId="ADAL" clId="{4B2B7EA7-84CB-40AD-B757-BA1424DE9857}" dt="2023-02-02T15:04:55.919" v="1150" actId="14100"/>
          <ac:spMkLst>
            <pc:docMk/>
            <pc:sldMk cId="193973576" sldId="2044"/>
            <ac:spMk id="5" creationId="{38409248-B8C0-2BC5-F551-E55921363ACD}"/>
          </ac:spMkLst>
        </pc:spChg>
        <pc:spChg chg="mod">
          <ac:chgData name="Price, Irie K." userId="5d11016c-461a-4d17-85a8-f0f6505ed204" providerId="ADAL" clId="{4B2B7EA7-84CB-40AD-B757-BA1424DE9857}" dt="2023-02-02T15:04:27.887" v="1143" actId="1076"/>
          <ac:spMkLst>
            <pc:docMk/>
            <pc:sldMk cId="193973576" sldId="2044"/>
            <ac:spMk id="6" creationId="{8D6D7237-AEF9-8DD4-A85B-E16050846B7A}"/>
          </ac:spMkLst>
        </pc:spChg>
        <pc:spChg chg="mod">
          <ac:chgData name="Price, Irie K." userId="5d11016c-461a-4d17-85a8-f0f6505ed204" providerId="ADAL" clId="{4B2B7EA7-84CB-40AD-B757-BA1424DE9857}" dt="2023-02-02T15:04:27.887" v="1143" actId="1076"/>
          <ac:spMkLst>
            <pc:docMk/>
            <pc:sldMk cId="193973576" sldId="2044"/>
            <ac:spMk id="7" creationId="{27F5B47A-7A25-2D36-B1C4-F18D43D70085}"/>
          </ac:spMkLst>
        </pc:spChg>
        <pc:spChg chg="add mod ord">
          <ac:chgData name="Price, Irie K." userId="5d11016c-461a-4d17-85a8-f0f6505ed204" providerId="ADAL" clId="{4B2B7EA7-84CB-40AD-B757-BA1424DE9857}" dt="2023-02-02T15:04:27.887" v="1143" actId="1076"/>
          <ac:spMkLst>
            <pc:docMk/>
            <pc:sldMk cId="193973576" sldId="2044"/>
            <ac:spMk id="8" creationId="{4DCE99C4-93F4-8610-CFDC-EA987E4FC73D}"/>
          </ac:spMkLst>
        </pc:spChg>
        <pc:spChg chg="mod">
          <ac:chgData name="Price, Irie K." userId="5d11016c-461a-4d17-85a8-f0f6505ed204" providerId="ADAL" clId="{4B2B7EA7-84CB-40AD-B757-BA1424DE9857}" dt="2023-02-02T15:45:48.682" v="1446" actId="207"/>
          <ac:spMkLst>
            <pc:docMk/>
            <pc:sldMk cId="193973576" sldId="2044"/>
            <ac:spMk id="10" creationId="{E7E39162-DAC6-6F2B-8812-350B94F9D2AB}"/>
          </ac:spMkLst>
        </pc:spChg>
        <pc:spChg chg="del">
          <ac:chgData name="Price, Irie K." userId="5d11016c-461a-4d17-85a8-f0f6505ed204" providerId="ADAL" clId="{4B2B7EA7-84CB-40AD-B757-BA1424DE9857}" dt="2023-01-26T23:35:15.442" v="86" actId="478"/>
          <ac:spMkLst>
            <pc:docMk/>
            <pc:sldMk cId="193973576" sldId="2044"/>
            <ac:spMk id="14" creationId="{DAEA31D4-850D-5879-8E89-138EE0564BD6}"/>
          </ac:spMkLst>
        </pc:spChg>
        <pc:graphicFrameChg chg="mod">
          <ac:chgData name="Price, Irie K." userId="5d11016c-461a-4d17-85a8-f0f6505ed204" providerId="ADAL" clId="{4B2B7EA7-84CB-40AD-B757-BA1424DE9857}" dt="2023-02-02T15:04:27.887" v="1143" actId="1076"/>
          <ac:graphicFrameMkLst>
            <pc:docMk/>
            <pc:sldMk cId="193973576" sldId="2044"/>
            <ac:graphicFrameMk id="4" creationId="{638BB974-0E54-E2ED-008F-CE891DB88F1E}"/>
          </ac:graphicFrameMkLst>
        </pc:graphicFrameChg>
      </pc:sldChg>
      <pc:sldChg chg="modSp del mod">
        <pc:chgData name="Price, Irie K." userId="5d11016c-461a-4d17-85a8-f0f6505ed204" providerId="ADAL" clId="{4B2B7EA7-84CB-40AD-B757-BA1424DE9857}" dt="2023-02-02T15:40:01.202" v="1386" actId="47"/>
        <pc:sldMkLst>
          <pc:docMk/>
          <pc:sldMk cId="189290357" sldId="2045"/>
        </pc:sldMkLst>
        <pc:spChg chg="mod">
          <ac:chgData name="Price, Irie K." userId="5d11016c-461a-4d17-85a8-f0f6505ed204" providerId="ADAL" clId="{4B2B7EA7-84CB-40AD-B757-BA1424DE9857}" dt="2023-01-26T23:39:14.535" v="129" actId="1076"/>
          <ac:spMkLst>
            <pc:docMk/>
            <pc:sldMk cId="189290357" sldId="2045"/>
            <ac:spMk id="2" creationId="{00000000-0000-0000-0000-000000000000}"/>
          </ac:spMkLst>
        </pc:spChg>
        <pc:spChg chg="mod">
          <ac:chgData name="Price, Irie K." userId="5d11016c-461a-4d17-85a8-f0f6505ed204" providerId="ADAL" clId="{4B2B7EA7-84CB-40AD-B757-BA1424DE9857}" dt="2023-01-26T23:40:28.988" v="143" actId="1035"/>
          <ac:spMkLst>
            <pc:docMk/>
            <pc:sldMk cId="189290357" sldId="2045"/>
            <ac:spMk id="4" creationId="{BE582374-9EA3-466A-A8B7-9C4607AADEBC}"/>
          </ac:spMkLst>
        </pc:spChg>
        <pc:spChg chg="mod">
          <ac:chgData name="Price, Irie K." userId="5d11016c-461a-4d17-85a8-f0f6505ed204" providerId="ADAL" clId="{4B2B7EA7-84CB-40AD-B757-BA1424DE9857}" dt="2023-01-26T23:41:13.371" v="154" actId="1076"/>
          <ac:spMkLst>
            <pc:docMk/>
            <pc:sldMk cId="189290357" sldId="2045"/>
            <ac:spMk id="6" creationId="{A144D8BA-297D-7E4E-9DEC-AC946B5762FD}"/>
          </ac:spMkLst>
        </pc:spChg>
        <pc:spChg chg="mod">
          <ac:chgData name="Price, Irie K." userId="5d11016c-461a-4d17-85a8-f0f6505ed204" providerId="ADAL" clId="{4B2B7EA7-84CB-40AD-B757-BA1424DE9857}" dt="2023-01-26T23:41:04.313" v="151" actId="14100"/>
          <ac:spMkLst>
            <pc:docMk/>
            <pc:sldMk cId="189290357" sldId="2045"/>
            <ac:spMk id="8" creationId="{29718BE3-5EA7-9649-8B5C-10E59E188CE8}"/>
          </ac:spMkLst>
        </pc:spChg>
        <pc:spChg chg="mod">
          <ac:chgData name="Price, Irie K." userId="5d11016c-461a-4d17-85a8-f0f6505ed204" providerId="ADAL" clId="{4B2B7EA7-84CB-40AD-B757-BA1424DE9857}" dt="2023-01-26T23:41:10.936" v="153" actId="1076"/>
          <ac:spMkLst>
            <pc:docMk/>
            <pc:sldMk cId="189290357" sldId="2045"/>
            <ac:spMk id="9" creationId="{F6AF1EF3-9060-4FEC-9C10-D6286A885F1D}"/>
          </ac:spMkLst>
        </pc:spChg>
        <pc:spChg chg="mod">
          <ac:chgData name="Price, Irie K." userId="5d11016c-461a-4d17-85a8-f0f6505ed204" providerId="ADAL" clId="{4B2B7EA7-84CB-40AD-B757-BA1424DE9857}" dt="2023-01-26T23:40:31.879" v="144" actId="1076"/>
          <ac:spMkLst>
            <pc:docMk/>
            <pc:sldMk cId="189290357" sldId="2045"/>
            <ac:spMk id="12" creationId="{97A71421-06C7-9244-A17C-3656FA2FBA56}"/>
          </ac:spMkLst>
        </pc:spChg>
        <pc:spChg chg="mod">
          <ac:chgData name="Price, Irie K." userId="5d11016c-461a-4d17-85a8-f0f6505ed204" providerId="ADAL" clId="{4B2B7EA7-84CB-40AD-B757-BA1424DE9857}" dt="2023-01-26T23:40:02.827" v="134" actId="207"/>
          <ac:spMkLst>
            <pc:docMk/>
            <pc:sldMk cId="189290357" sldId="2045"/>
            <ac:spMk id="17" creationId="{7520577A-BB3E-4369-B638-E0898F244827}"/>
          </ac:spMkLst>
        </pc:spChg>
        <pc:spChg chg="mod">
          <ac:chgData name="Price, Irie K." userId="5d11016c-461a-4d17-85a8-f0f6505ed204" providerId="ADAL" clId="{4B2B7EA7-84CB-40AD-B757-BA1424DE9857}" dt="2023-01-26T23:40:02.827" v="134" actId="207"/>
          <ac:spMkLst>
            <pc:docMk/>
            <pc:sldMk cId="189290357" sldId="2045"/>
            <ac:spMk id="18" creationId="{9FC348CC-D5EC-4A45-B51B-B6AD9098F6BC}"/>
          </ac:spMkLst>
        </pc:spChg>
        <pc:graphicFrameChg chg="mod">
          <ac:chgData name="Price, Irie K." userId="5d11016c-461a-4d17-85a8-f0f6505ed204" providerId="ADAL" clId="{4B2B7EA7-84CB-40AD-B757-BA1424DE9857}" dt="2023-01-26T23:40:07.837" v="136" actId="207"/>
          <ac:graphicFrameMkLst>
            <pc:docMk/>
            <pc:sldMk cId="189290357" sldId="2045"/>
            <ac:graphicFrameMk id="7" creationId="{1AF0383F-22E7-4C44-BEED-9C221B2D846F}"/>
          </ac:graphicFrameMkLst>
        </pc:graphicFrameChg>
        <pc:cxnChg chg="mod">
          <ac:chgData name="Price, Irie K." userId="5d11016c-461a-4d17-85a8-f0f6505ed204" providerId="ADAL" clId="{4B2B7EA7-84CB-40AD-B757-BA1424DE9857}" dt="2023-01-26T23:41:09.399" v="152" actId="14100"/>
          <ac:cxnSpMkLst>
            <pc:docMk/>
            <pc:sldMk cId="189290357" sldId="2045"/>
            <ac:cxnSpMk id="13" creationId="{79947874-E0EF-4942-A986-BD1E28307FEF}"/>
          </ac:cxnSpMkLst>
        </pc:cxnChg>
        <pc:cxnChg chg="mod">
          <ac:chgData name="Price, Irie K." userId="5d11016c-461a-4d17-85a8-f0f6505ed204" providerId="ADAL" clId="{4B2B7EA7-84CB-40AD-B757-BA1424DE9857}" dt="2023-01-26T23:39:07.887" v="127" actId="1076"/>
          <ac:cxnSpMkLst>
            <pc:docMk/>
            <pc:sldMk cId="189290357" sldId="2045"/>
            <ac:cxnSpMk id="21" creationId="{ACAC7D02-463A-4E39-9763-2866A90B0470}"/>
          </ac:cxnSpMkLst>
        </pc:cxnChg>
      </pc:sldChg>
      <pc:sldChg chg="addSp delSp modSp mod delAnim">
        <pc:chgData name="Price, Irie K." userId="5d11016c-461a-4d17-85a8-f0f6505ed204" providerId="ADAL" clId="{4B2B7EA7-84CB-40AD-B757-BA1424DE9857}" dt="2023-02-02T16:18:42.404" v="1721" actId="20577"/>
        <pc:sldMkLst>
          <pc:docMk/>
          <pc:sldMk cId="877397845" sldId="2047"/>
        </pc:sldMkLst>
        <pc:spChg chg="mod">
          <ac:chgData name="Price, Irie K." userId="5d11016c-461a-4d17-85a8-f0f6505ed204" providerId="ADAL" clId="{4B2B7EA7-84CB-40AD-B757-BA1424DE9857}" dt="2023-02-02T16:18:42.404" v="1721" actId="20577"/>
          <ac:spMkLst>
            <pc:docMk/>
            <pc:sldMk cId="877397845" sldId="2047"/>
            <ac:spMk id="2" creationId="{131D4795-F7F0-6D4D-A12F-FA42B374D331}"/>
          </ac:spMkLst>
        </pc:spChg>
        <pc:spChg chg="del">
          <ac:chgData name="Price, Irie K." userId="5d11016c-461a-4d17-85a8-f0f6505ed204" providerId="ADAL" clId="{4B2B7EA7-84CB-40AD-B757-BA1424DE9857}" dt="2023-02-02T15:31:09.556" v="1246" actId="478"/>
          <ac:spMkLst>
            <pc:docMk/>
            <pc:sldMk cId="877397845" sldId="2047"/>
            <ac:spMk id="5" creationId="{D5C34AA6-EFA5-E644-BEF8-37DE99E6ABE8}"/>
          </ac:spMkLst>
        </pc:spChg>
        <pc:spChg chg="del">
          <ac:chgData name="Price, Irie K." userId="5d11016c-461a-4d17-85a8-f0f6505ed204" providerId="ADAL" clId="{4B2B7EA7-84CB-40AD-B757-BA1424DE9857}" dt="2023-02-02T15:31:13.755" v="1248" actId="478"/>
          <ac:spMkLst>
            <pc:docMk/>
            <pc:sldMk cId="877397845" sldId="2047"/>
            <ac:spMk id="6" creationId="{18FCC2AF-E249-7C4E-99ED-62BE7DDB0950}"/>
          </ac:spMkLst>
        </pc:spChg>
        <pc:spChg chg="del mod">
          <ac:chgData name="Price, Irie K." userId="5d11016c-461a-4d17-85a8-f0f6505ed204" providerId="ADAL" clId="{4B2B7EA7-84CB-40AD-B757-BA1424DE9857}" dt="2023-02-02T15:32:30.003" v="1260" actId="478"/>
          <ac:spMkLst>
            <pc:docMk/>
            <pc:sldMk cId="877397845" sldId="2047"/>
            <ac:spMk id="10" creationId="{2DFC444E-3D64-4740-A520-48C5694399C9}"/>
          </ac:spMkLst>
        </pc:spChg>
        <pc:spChg chg="add mod">
          <ac:chgData name="Price, Irie K." userId="5d11016c-461a-4d17-85a8-f0f6505ed204" providerId="ADAL" clId="{4B2B7EA7-84CB-40AD-B757-BA1424DE9857}" dt="2023-02-02T15:39:11.443" v="1383" actId="1076"/>
          <ac:spMkLst>
            <pc:docMk/>
            <pc:sldMk cId="877397845" sldId="2047"/>
            <ac:spMk id="14" creationId="{6EDF2F62-ACE2-16A9-D673-717D401386AD}"/>
          </ac:spMkLst>
        </pc:spChg>
        <pc:spChg chg="mod">
          <ac:chgData name="Price, Irie K." userId="5d11016c-461a-4d17-85a8-f0f6505ed204" providerId="ADAL" clId="{4B2B7EA7-84CB-40AD-B757-BA1424DE9857}" dt="2023-02-02T15:45:52.842" v="1447" actId="207"/>
          <ac:spMkLst>
            <pc:docMk/>
            <pc:sldMk cId="877397845" sldId="2047"/>
            <ac:spMk id="15" creationId="{A4F5FA59-AC9B-7B47-B92A-57B2E2746300}"/>
          </ac:spMkLst>
        </pc:spChg>
        <pc:spChg chg="mod">
          <ac:chgData name="Price, Irie K." userId="5d11016c-461a-4d17-85a8-f0f6505ed204" providerId="ADAL" clId="{4B2B7EA7-84CB-40AD-B757-BA1424DE9857}" dt="2023-02-02T15:45:52.842" v="1447" actId="207"/>
          <ac:spMkLst>
            <pc:docMk/>
            <pc:sldMk cId="877397845" sldId="2047"/>
            <ac:spMk id="20" creationId="{FA5F58C9-41D6-9F40-80F1-111F342C949F}"/>
          </ac:spMkLst>
        </pc:spChg>
        <pc:graphicFrameChg chg="del mod">
          <ac:chgData name="Price, Irie K." userId="5d11016c-461a-4d17-85a8-f0f6505ed204" providerId="ADAL" clId="{4B2B7EA7-84CB-40AD-B757-BA1424DE9857}" dt="2023-02-02T15:31:04.768" v="1244" actId="478"/>
          <ac:graphicFrameMkLst>
            <pc:docMk/>
            <pc:sldMk cId="877397845" sldId="2047"/>
            <ac:graphicFrameMk id="4" creationId="{E2067409-5B21-E642-8678-707F01307F93}"/>
          </ac:graphicFrameMkLst>
        </pc:graphicFrameChg>
        <pc:graphicFrameChg chg="add mod">
          <ac:chgData name="Price, Irie K." userId="5d11016c-461a-4d17-85a8-f0f6505ed204" providerId="ADAL" clId="{4B2B7EA7-84CB-40AD-B757-BA1424DE9857}" dt="2023-02-02T15:39:08.444" v="1382" actId="1035"/>
          <ac:graphicFrameMkLst>
            <pc:docMk/>
            <pc:sldMk cId="877397845" sldId="2047"/>
            <ac:graphicFrameMk id="9" creationId="{6D19D31D-6CE5-0AA1-3ABD-7B20691F7EDC}"/>
          </ac:graphicFrameMkLst>
        </pc:graphicFrameChg>
        <pc:cxnChg chg="mod">
          <ac:chgData name="Price, Irie K." userId="5d11016c-461a-4d17-85a8-f0f6505ed204" providerId="ADAL" clId="{4B2B7EA7-84CB-40AD-B757-BA1424DE9857}" dt="2023-02-02T15:39:08.444" v="1382" actId="1035"/>
          <ac:cxnSpMkLst>
            <pc:docMk/>
            <pc:sldMk cId="877397845" sldId="2047"/>
            <ac:cxnSpMk id="7" creationId="{00AA1A0E-13F4-C944-BE1A-D723C18A8AB8}"/>
          </ac:cxnSpMkLst>
        </pc:cxnChg>
        <pc:cxnChg chg="del">
          <ac:chgData name="Price, Irie K." userId="5d11016c-461a-4d17-85a8-f0f6505ed204" providerId="ADAL" clId="{4B2B7EA7-84CB-40AD-B757-BA1424DE9857}" dt="2023-02-02T15:31:54.286" v="1254" actId="478"/>
          <ac:cxnSpMkLst>
            <pc:docMk/>
            <pc:sldMk cId="877397845" sldId="2047"/>
            <ac:cxnSpMk id="13" creationId="{14673FF0-B342-FB47-AD13-29568B7C9FA8}"/>
          </ac:cxnSpMkLst>
        </pc:cxnChg>
      </pc:sldChg>
      <pc:sldChg chg="addSp delSp modSp mod delAnim">
        <pc:chgData name="Price, Irie K." userId="5d11016c-461a-4d17-85a8-f0f6505ed204" providerId="ADAL" clId="{4B2B7EA7-84CB-40AD-B757-BA1424DE9857}" dt="2023-02-02T16:21:09.876" v="1753"/>
        <pc:sldMkLst>
          <pc:docMk/>
          <pc:sldMk cId="2330776662" sldId="2141"/>
        </pc:sldMkLst>
        <pc:spChg chg="mod">
          <ac:chgData name="Price, Irie K." userId="5d11016c-461a-4d17-85a8-f0f6505ed204" providerId="ADAL" clId="{4B2B7EA7-84CB-40AD-B757-BA1424DE9857}" dt="2023-02-02T16:21:09.876" v="1753"/>
          <ac:spMkLst>
            <pc:docMk/>
            <pc:sldMk cId="2330776662" sldId="2141"/>
            <ac:spMk id="2" creationId="{D72E9DF1-6844-188B-1B4E-2FC3D0F40431}"/>
          </ac:spMkLst>
        </pc:spChg>
        <pc:spChg chg="add mod">
          <ac:chgData name="Price, Irie K." userId="5d11016c-461a-4d17-85a8-f0f6505ed204" providerId="ADAL" clId="{4B2B7EA7-84CB-40AD-B757-BA1424DE9857}" dt="2023-02-01T23:05:55.356" v="945" actId="1076"/>
          <ac:spMkLst>
            <pc:docMk/>
            <pc:sldMk cId="2330776662" sldId="2141"/>
            <ac:spMk id="5" creationId="{ABC7D4E7-1D09-9EEB-B72D-3D4E4C99AB25}"/>
          </ac:spMkLst>
        </pc:spChg>
        <pc:spChg chg="mod">
          <ac:chgData name="Price, Irie K." userId="5d11016c-461a-4d17-85a8-f0f6505ed204" providerId="ADAL" clId="{4B2B7EA7-84CB-40AD-B757-BA1424DE9857}" dt="2023-02-01T23:05:16.930" v="932" actId="207"/>
          <ac:spMkLst>
            <pc:docMk/>
            <pc:sldMk cId="2330776662" sldId="2141"/>
            <ac:spMk id="9" creationId="{74104561-8F51-B822-63F3-E27A5D433EB1}"/>
          </ac:spMkLst>
        </pc:spChg>
        <pc:spChg chg="mod">
          <ac:chgData name="Price, Irie K." userId="5d11016c-461a-4d17-85a8-f0f6505ed204" providerId="ADAL" clId="{4B2B7EA7-84CB-40AD-B757-BA1424DE9857}" dt="2023-02-01T23:05:16.930" v="932" actId="207"/>
          <ac:spMkLst>
            <pc:docMk/>
            <pc:sldMk cId="2330776662" sldId="2141"/>
            <ac:spMk id="10" creationId="{ED83909C-F55B-0A38-3C23-70549D7D0BE5}"/>
          </ac:spMkLst>
        </pc:spChg>
        <pc:spChg chg="del mod">
          <ac:chgData name="Price, Irie K." userId="5d11016c-461a-4d17-85a8-f0f6505ed204" providerId="ADAL" clId="{4B2B7EA7-84CB-40AD-B757-BA1424DE9857}" dt="2023-02-01T23:05:13.121" v="930" actId="478"/>
          <ac:spMkLst>
            <pc:docMk/>
            <pc:sldMk cId="2330776662" sldId="2141"/>
            <ac:spMk id="11" creationId="{70A3C825-127F-5A5C-2F30-BBCFA1E03BAF}"/>
          </ac:spMkLst>
        </pc:spChg>
        <pc:spChg chg="add mod">
          <ac:chgData name="Price, Irie K." userId="5d11016c-461a-4d17-85a8-f0f6505ed204" providerId="ADAL" clId="{4B2B7EA7-84CB-40AD-B757-BA1424DE9857}" dt="2023-02-01T23:05:55.356" v="945" actId="1076"/>
          <ac:spMkLst>
            <pc:docMk/>
            <pc:sldMk cId="2330776662" sldId="2141"/>
            <ac:spMk id="13" creationId="{4DED020B-32E1-1064-E28E-F1D405C96F39}"/>
          </ac:spMkLst>
        </pc:spChg>
        <pc:spChg chg="del">
          <ac:chgData name="Price, Irie K." userId="5d11016c-461a-4d17-85a8-f0f6505ed204" providerId="ADAL" clId="{4B2B7EA7-84CB-40AD-B757-BA1424DE9857}" dt="2023-02-01T23:04:10.588" v="920" actId="478"/>
          <ac:spMkLst>
            <pc:docMk/>
            <pc:sldMk cId="2330776662" sldId="2141"/>
            <ac:spMk id="54" creationId="{71729B9C-FA9F-71D8-6D26-D9B4C32180FC}"/>
          </ac:spMkLst>
        </pc:spChg>
        <pc:spChg chg="del">
          <ac:chgData name="Price, Irie K." userId="5d11016c-461a-4d17-85a8-f0f6505ed204" providerId="ADAL" clId="{4B2B7EA7-84CB-40AD-B757-BA1424DE9857}" dt="2023-02-01T23:04:10.588" v="920" actId="478"/>
          <ac:spMkLst>
            <pc:docMk/>
            <pc:sldMk cId="2330776662" sldId="2141"/>
            <ac:spMk id="55" creationId="{B2FD6917-E70F-4FBA-6ED5-C77C2734AD76}"/>
          </ac:spMkLst>
        </pc:spChg>
        <pc:spChg chg="del">
          <ac:chgData name="Price, Irie K." userId="5d11016c-461a-4d17-85a8-f0f6505ed204" providerId="ADAL" clId="{4B2B7EA7-84CB-40AD-B757-BA1424DE9857}" dt="2023-02-01T23:04:10.588" v="920" actId="478"/>
          <ac:spMkLst>
            <pc:docMk/>
            <pc:sldMk cId="2330776662" sldId="2141"/>
            <ac:spMk id="56" creationId="{DD02681E-2746-F6E3-86EE-F2F070CCAFA2}"/>
          </ac:spMkLst>
        </pc:spChg>
        <pc:spChg chg="del">
          <ac:chgData name="Price, Irie K." userId="5d11016c-461a-4d17-85a8-f0f6505ed204" providerId="ADAL" clId="{4B2B7EA7-84CB-40AD-B757-BA1424DE9857}" dt="2023-02-01T23:04:10.588" v="920" actId="478"/>
          <ac:spMkLst>
            <pc:docMk/>
            <pc:sldMk cId="2330776662" sldId="2141"/>
            <ac:spMk id="57" creationId="{6B29D1CF-891F-E578-A6C7-16A0C234B7F6}"/>
          </ac:spMkLst>
        </pc:spChg>
        <pc:spChg chg="del">
          <ac:chgData name="Price, Irie K." userId="5d11016c-461a-4d17-85a8-f0f6505ed204" providerId="ADAL" clId="{4B2B7EA7-84CB-40AD-B757-BA1424DE9857}" dt="2023-02-01T23:04:10.588" v="920" actId="478"/>
          <ac:spMkLst>
            <pc:docMk/>
            <pc:sldMk cId="2330776662" sldId="2141"/>
            <ac:spMk id="58" creationId="{787146B3-35EB-30F6-73C0-03022401B5AD}"/>
          </ac:spMkLst>
        </pc:spChg>
        <pc:spChg chg="del">
          <ac:chgData name="Price, Irie K." userId="5d11016c-461a-4d17-85a8-f0f6505ed204" providerId="ADAL" clId="{4B2B7EA7-84CB-40AD-B757-BA1424DE9857}" dt="2023-02-01T23:04:10.588" v="920" actId="478"/>
          <ac:spMkLst>
            <pc:docMk/>
            <pc:sldMk cId="2330776662" sldId="2141"/>
            <ac:spMk id="59" creationId="{0507B3AD-55CA-A955-BEE0-9E218720AFF9}"/>
          </ac:spMkLst>
        </pc:spChg>
        <pc:spChg chg="del">
          <ac:chgData name="Price, Irie K." userId="5d11016c-461a-4d17-85a8-f0f6505ed204" providerId="ADAL" clId="{4B2B7EA7-84CB-40AD-B757-BA1424DE9857}" dt="2023-02-01T23:04:10.588" v="920" actId="478"/>
          <ac:spMkLst>
            <pc:docMk/>
            <pc:sldMk cId="2330776662" sldId="2141"/>
            <ac:spMk id="64" creationId="{F501652D-8AED-0CAB-3A60-F6A2BB3645BA}"/>
          </ac:spMkLst>
        </pc:spChg>
        <pc:spChg chg="del">
          <ac:chgData name="Price, Irie K." userId="5d11016c-461a-4d17-85a8-f0f6505ed204" providerId="ADAL" clId="{4B2B7EA7-84CB-40AD-B757-BA1424DE9857}" dt="2023-02-01T23:04:10.588" v="920" actId="478"/>
          <ac:spMkLst>
            <pc:docMk/>
            <pc:sldMk cId="2330776662" sldId="2141"/>
            <ac:spMk id="71" creationId="{C85CBFFC-60E7-A27A-B8BC-29ACC6504B2E}"/>
          </ac:spMkLst>
        </pc:spChg>
        <pc:spChg chg="del">
          <ac:chgData name="Price, Irie K." userId="5d11016c-461a-4d17-85a8-f0f6505ed204" providerId="ADAL" clId="{4B2B7EA7-84CB-40AD-B757-BA1424DE9857}" dt="2023-02-01T23:04:10.588" v="920" actId="478"/>
          <ac:spMkLst>
            <pc:docMk/>
            <pc:sldMk cId="2330776662" sldId="2141"/>
            <ac:spMk id="72" creationId="{1A600CBB-518F-765C-C36E-34B5966C3DD1}"/>
          </ac:spMkLst>
        </pc:spChg>
        <pc:spChg chg="del">
          <ac:chgData name="Price, Irie K." userId="5d11016c-461a-4d17-85a8-f0f6505ed204" providerId="ADAL" clId="{4B2B7EA7-84CB-40AD-B757-BA1424DE9857}" dt="2023-02-01T23:04:10.588" v="920" actId="478"/>
          <ac:spMkLst>
            <pc:docMk/>
            <pc:sldMk cId="2330776662" sldId="2141"/>
            <ac:spMk id="74" creationId="{3BD3EB3B-B5DA-DFED-9D65-D4013D853384}"/>
          </ac:spMkLst>
        </pc:spChg>
        <pc:spChg chg="del">
          <ac:chgData name="Price, Irie K." userId="5d11016c-461a-4d17-85a8-f0f6505ed204" providerId="ADAL" clId="{4B2B7EA7-84CB-40AD-B757-BA1424DE9857}" dt="2023-02-01T23:04:10.588" v="920" actId="478"/>
          <ac:spMkLst>
            <pc:docMk/>
            <pc:sldMk cId="2330776662" sldId="2141"/>
            <ac:spMk id="75" creationId="{B65EDFF3-60A5-AD0C-AAB0-5365E637DA24}"/>
          </ac:spMkLst>
        </pc:spChg>
        <pc:grpChg chg="del mod">
          <ac:chgData name="Price, Irie K." userId="5d11016c-461a-4d17-85a8-f0f6505ed204" providerId="ADAL" clId="{4B2B7EA7-84CB-40AD-B757-BA1424DE9857}" dt="2023-02-01T23:05:10.883" v="929" actId="27803"/>
          <ac:grpSpMkLst>
            <pc:docMk/>
            <pc:sldMk cId="2330776662" sldId="2141"/>
            <ac:grpSpMk id="8" creationId="{06803DE2-9CAC-40A0-785A-11B9418BBC9B}"/>
          </ac:grpSpMkLst>
        </pc:grpChg>
        <pc:grpChg chg="add mod">
          <ac:chgData name="Price, Irie K." userId="5d11016c-461a-4d17-85a8-f0f6505ed204" providerId="ADAL" clId="{4B2B7EA7-84CB-40AD-B757-BA1424DE9857}" dt="2023-02-01T23:05:55.356" v="945" actId="1076"/>
          <ac:grpSpMkLst>
            <pc:docMk/>
            <pc:sldMk cId="2330776662" sldId="2141"/>
            <ac:grpSpMk id="12" creationId="{B4521F72-91F0-93FA-1536-48E8359B31B3}"/>
          </ac:grpSpMkLst>
        </pc:grpChg>
        <pc:picChg chg="add mod">
          <ac:chgData name="Price, Irie K." userId="5d11016c-461a-4d17-85a8-f0f6505ed204" providerId="ADAL" clId="{4B2B7EA7-84CB-40AD-B757-BA1424DE9857}" dt="2023-02-01T23:05:55.356" v="945" actId="1076"/>
          <ac:picMkLst>
            <pc:docMk/>
            <pc:sldMk cId="2330776662" sldId="2141"/>
            <ac:picMk id="4" creationId="{9F5A81DB-DA60-BF2C-1AA0-93A6B6D8D58F}"/>
          </ac:picMkLst>
        </pc:picChg>
        <pc:picChg chg="add del mod">
          <ac:chgData name="Price, Irie K." userId="5d11016c-461a-4d17-85a8-f0f6505ed204" providerId="ADAL" clId="{4B2B7EA7-84CB-40AD-B757-BA1424DE9857}" dt="2023-02-01T23:05:10.883" v="929" actId="27803"/>
          <ac:picMkLst>
            <pc:docMk/>
            <pc:sldMk cId="2330776662" sldId="2141"/>
            <ac:picMk id="7" creationId="{F738D06F-B817-9C2E-7115-D31235BFDD0C}"/>
          </ac:picMkLst>
        </pc:picChg>
        <pc:picChg chg="add mod">
          <ac:chgData name="Price, Irie K." userId="5d11016c-461a-4d17-85a8-f0f6505ed204" providerId="ADAL" clId="{4B2B7EA7-84CB-40AD-B757-BA1424DE9857}" dt="2023-02-01T23:05:55.356" v="945" actId="1076"/>
          <ac:picMkLst>
            <pc:docMk/>
            <pc:sldMk cId="2330776662" sldId="2141"/>
            <ac:picMk id="15" creationId="{9D2D31A9-7609-3DC3-8E66-186BB430B6CB}"/>
          </ac:picMkLst>
        </pc:picChg>
        <pc:picChg chg="del mod">
          <ac:chgData name="Price, Irie K." userId="5d11016c-461a-4d17-85a8-f0f6505ed204" providerId="ADAL" clId="{4B2B7EA7-84CB-40AD-B757-BA1424DE9857}" dt="2023-02-01T23:04:10.588" v="920" actId="478"/>
          <ac:picMkLst>
            <pc:docMk/>
            <pc:sldMk cId="2330776662" sldId="2141"/>
            <ac:picMk id="46" creationId="{3FC5C9E7-93FF-DC0A-C528-776A7374A8FA}"/>
          </ac:picMkLst>
        </pc:picChg>
        <pc:cxnChg chg="del mod">
          <ac:chgData name="Price, Irie K." userId="5d11016c-461a-4d17-85a8-f0f6505ed204" providerId="ADAL" clId="{4B2B7EA7-84CB-40AD-B757-BA1424DE9857}" dt="2023-02-01T23:04:10.588" v="920" actId="478"/>
          <ac:cxnSpMkLst>
            <pc:docMk/>
            <pc:sldMk cId="2330776662" sldId="2141"/>
            <ac:cxnSpMk id="48" creationId="{1B8F01FF-BE7F-4529-15E5-C9924620B644}"/>
          </ac:cxnSpMkLst>
        </pc:cxnChg>
        <pc:cxnChg chg="del mod">
          <ac:chgData name="Price, Irie K." userId="5d11016c-461a-4d17-85a8-f0f6505ed204" providerId="ADAL" clId="{4B2B7EA7-84CB-40AD-B757-BA1424DE9857}" dt="2023-02-01T23:04:10.588" v="920" actId="478"/>
          <ac:cxnSpMkLst>
            <pc:docMk/>
            <pc:sldMk cId="2330776662" sldId="2141"/>
            <ac:cxnSpMk id="49" creationId="{16703F00-71FF-EF38-706E-482E71AADF01}"/>
          </ac:cxnSpMkLst>
        </pc:cxnChg>
        <pc:cxnChg chg="del mod">
          <ac:chgData name="Price, Irie K." userId="5d11016c-461a-4d17-85a8-f0f6505ed204" providerId="ADAL" clId="{4B2B7EA7-84CB-40AD-B757-BA1424DE9857}" dt="2023-02-01T23:04:10.588" v="920" actId="478"/>
          <ac:cxnSpMkLst>
            <pc:docMk/>
            <pc:sldMk cId="2330776662" sldId="2141"/>
            <ac:cxnSpMk id="50" creationId="{F0D16AAE-4814-B2FC-8FEF-DA74680DC1EA}"/>
          </ac:cxnSpMkLst>
        </pc:cxnChg>
        <pc:cxnChg chg="del mod">
          <ac:chgData name="Price, Irie K." userId="5d11016c-461a-4d17-85a8-f0f6505ed204" providerId="ADAL" clId="{4B2B7EA7-84CB-40AD-B757-BA1424DE9857}" dt="2023-02-01T23:04:10.588" v="920" actId="478"/>
          <ac:cxnSpMkLst>
            <pc:docMk/>
            <pc:sldMk cId="2330776662" sldId="2141"/>
            <ac:cxnSpMk id="51" creationId="{0EBA833D-2E15-0F01-D1C8-18BE81EABCF7}"/>
          </ac:cxnSpMkLst>
        </pc:cxnChg>
        <pc:cxnChg chg="del mod">
          <ac:chgData name="Price, Irie K." userId="5d11016c-461a-4d17-85a8-f0f6505ed204" providerId="ADAL" clId="{4B2B7EA7-84CB-40AD-B757-BA1424DE9857}" dt="2023-02-01T23:04:10.588" v="920" actId="478"/>
          <ac:cxnSpMkLst>
            <pc:docMk/>
            <pc:sldMk cId="2330776662" sldId="2141"/>
            <ac:cxnSpMk id="52" creationId="{A263D84B-02AA-5538-326D-7B665F87A6AD}"/>
          </ac:cxnSpMkLst>
        </pc:cxnChg>
        <pc:cxnChg chg="del mod">
          <ac:chgData name="Price, Irie K." userId="5d11016c-461a-4d17-85a8-f0f6505ed204" providerId="ADAL" clId="{4B2B7EA7-84CB-40AD-B757-BA1424DE9857}" dt="2023-02-01T23:04:10.588" v="920" actId="478"/>
          <ac:cxnSpMkLst>
            <pc:docMk/>
            <pc:sldMk cId="2330776662" sldId="2141"/>
            <ac:cxnSpMk id="53" creationId="{5CF3A4BB-E5C5-8810-5010-4D640BBA7681}"/>
          </ac:cxnSpMkLst>
        </pc:cxnChg>
        <pc:cxnChg chg="del mod">
          <ac:chgData name="Price, Irie K." userId="5d11016c-461a-4d17-85a8-f0f6505ed204" providerId="ADAL" clId="{4B2B7EA7-84CB-40AD-B757-BA1424DE9857}" dt="2023-02-01T23:04:10.588" v="920" actId="478"/>
          <ac:cxnSpMkLst>
            <pc:docMk/>
            <pc:sldMk cId="2330776662" sldId="2141"/>
            <ac:cxnSpMk id="60" creationId="{F7E489B3-B94E-54D0-CE3B-376ED68BA800}"/>
          </ac:cxnSpMkLst>
        </pc:cxnChg>
        <pc:cxnChg chg="del">
          <ac:chgData name="Price, Irie K." userId="5d11016c-461a-4d17-85a8-f0f6505ed204" providerId="ADAL" clId="{4B2B7EA7-84CB-40AD-B757-BA1424DE9857}" dt="2023-02-01T23:04:10.588" v="920" actId="478"/>
          <ac:cxnSpMkLst>
            <pc:docMk/>
            <pc:sldMk cId="2330776662" sldId="2141"/>
            <ac:cxnSpMk id="63" creationId="{5613C9C4-C4D8-5796-CE6E-88CACBFDF7A3}"/>
          </ac:cxnSpMkLst>
        </pc:cxnChg>
        <pc:cxnChg chg="del mod">
          <ac:chgData name="Price, Irie K." userId="5d11016c-461a-4d17-85a8-f0f6505ed204" providerId="ADAL" clId="{4B2B7EA7-84CB-40AD-B757-BA1424DE9857}" dt="2023-02-01T23:04:10.588" v="920" actId="478"/>
          <ac:cxnSpMkLst>
            <pc:docMk/>
            <pc:sldMk cId="2330776662" sldId="2141"/>
            <ac:cxnSpMk id="66" creationId="{BF87AEEA-A932-0F92-5598-0BC37DE56CED}"/>
          </ac:cxnSpMkLst>
        </pc:cxnChg>
        <pc:cxnChg chg="del mod">
          <ac:chgData name="Price, Irie K." userId="5d11016c-461a-4d17-85a8-f0f6505ed204" providerId="ADAL" clId="{4B2B7EA7-84CB-40AD-B757-BA1424DE9857}" dt="2023-02-01T23:04:10.588" v="920" actId="478"/>
          <ac:cxnSpMkLst>
            <pc:docMk/>
            <pc:sldMk cId="2330776662" sldId="2141"/>
            <ac:cxnSpMk id="67" creationId="{AEF2143A-C404-BB11-59B4-5F774A16996E}"/>
          </ac:cxnSpMkLst>
        </pc:cxnChg>
        <pc:cxnChg chg="del mod">
          <ac:chgData name="Price, Irie K." userId="5d11016c-461a-4d17-85a8-f0f6505ed204" providerId="ADAL" clId="{4B2B7EA7-84CB-40AD-B757-BA1424DE9857}" dt="2023-02-01T23:04:10.588" v="920" actId="478"/>
          <ac:cxnSpMkLst>
            <pc:docMk/>
            <pc:sldMk cId="2330776662" sldId="2141"/>
            <ac:cxnSpMk id="70" creationId="{F351C2CC-A766-9B04-C0DE-8D21C14FC26C}"/>
          </ac:cxnSpMkLst>
        </pc:cxnChg>
        <pc:cxnChg chg="del mod">
          <ac:chgData name="Price, Irie K." userId="5d11016c-461a-4d17-85a8-f0f6505ed204" providerId="ADAL" clId="{4B2B7EA7-84CB-40AD-B757-BA1424DE9857}" dt="2023-02-01T23:04:10.588" v="920" actId="478"/>
          <ac:cxnSpMkLst>
            <pc:docMk/>
            <pc:sldMk cId="2330776662" sldId="2141"/>
            <ac:cxnSpMk id="73" creationId="{12E255E1-F10D-AA85-23B2-D06DDEBF722A}"/>
          </ac:cxnSpMkLst>
        </pc:cxnChg>
      </pc:sldChg>
      <pc:sldChg chg="addSp delSp modSp mod">
        <pc:chgData name="Price, Irie K." userId="5d11016c-461a-4d17-85a8-f0f6505ed204" providerId="ADAL" clId="{4B2B7EA7-84CB-40AD-B757-BA1424DE9857}" dt="2023-02-02T16:17:57.517" v="1709" actId="478"/>
        <pc:sldMkLst>
          <pc:docMk/>
          <pc:sldMk cId="89863914" sldId="2175"/>
        </pc:sldMkLst>
        <pc:spChg chg="mod">
          <ac:chgData name="Price, Irie K." userId="5d11016c-461a-4d17-85a8-f0f6505ed204" providerId="ADAL" clId="{4B2B7EA7-84CB-40AD-B757-BA1424DE9857}" dt="2023-02-01T23:01:53.600" v="839"/>
          <ac:spMkLst>
            <pc:docMk/>
            <pc:sldMk cId="89863914" sldId="2175"/>
            <ac:spMk id="3" creationId="{3FEFA83C-0D6B-4165-8233-6F32178ECAC5}"/>
          </ac:spMkLst>
        </pc:spChg>
        <pc:spChg chg="del mod">
          <ac:chgData name="Price, Irie K." userId="5d11016c-461a-4d17-85a8-f0f6505ed204" providerId="ADAL" clId="{4B2B7EA7-84CB-40AD-B757-BA1424DE9857}" dt="2023-02-02T16:17:55.921" v="1708" actId="21"/>
          <ac:spMkLst>
            <pc:docMk/>
            <pc:sldMk cId="89863914" sldId="2175"/>
            <ac:spMk id="4" creationId="{4DBE1C94-99D3-4EED-8DEA-9B632270B217}"/>
          </ac:spMkLst>
        </pc:spChg>
        <pc:spChg chg="add del mod">
          <ac:chgData name="Price, Irie K." userId="5d11016c-461a-4d17-85a8-f0f6505ed204" providerId="ADAL" clId="{4B2B7EA7-84CB-40AD-B757-BA1424DE9857}" dt="2023-02-02T16:17:57.517" v="1709" actId="478"/>
          <ac:spMkLst>
            <pc:docMk/>
            <pc:sldMk cId="89863914" sldId="2175"/>
            <ac:spMk id="5" creationId="{84629D58-B547-04AB-6145-D4AE0F683AEC}"/>
          </ac:spMkLst>
        </pc:spChg>
      </pc:sldChg>
      <pc:sldChg chg="addSp delSp modSp mod">
        <pc:chgData name="Price, Irie K." userId="5d11016c-461a-4d17-85a8-f0f6505ed204" providerId="ADAL" clId="{4B2B7EA7-84CB-40AD-B757-BA1424DE9857}" dt="2023-02-02T16:21:51.540" v="1754" actId="20577"/>
        <pc:sldMkLst>
          <pc:docMk/>
          <pc:sldMk cId="4225584358" sldId="2176"/>
        </pc:sldMkLst>
        <pc:spChg chg="mod">
          <ac:chgData name="Price, Irie K." userId="5d11016c-461a-4d17-85a8-f0f6505ed204" providerId="ADAL" clId="{4B2B7EA7-84CB-40AD-B757-BA1424DE9857}" dt="2023-02-02T16:21:51.540" v="1754" actId="20577"/>
          <ac:spMkLst>
            <pc:docMk/>
            <pc:sldMk cId="4225584358" sldId="2176"/>
            <ac:spMk id="2" creationId="{C3A61BF1-C17A-2713-A350-46D1128C5BD1}"/>
          </ac:spMkLst>
        </pc:spChg>
        <pc:spChg chg="mod">
          <ac:chgData name="Price, Irie K." userId="5d11016c-461a-4d17-85a8-f0f6505ed204" providerId="ADAL" clId="{4B2B7EA7-84CB-40AD-B757-BA1424DE9857}" dt="2023-02-01T23:08:08.660" v="1077" actId="1076"/>
          <ac:spMkLst>
            <pc:docMk/>
            <pc:sldMk cId="4225584358" sldId="2176"/>
            <ac:spMk id="6" creationId="{884B1690-E05F-C586-B450-95433F0F08F0}"/>
          </ac:spMkLst>
        </pc:spChg>
        <pc:spChg chg="add mod">
          <ac:chgData name="Price, Irie K." userId="5d11016c-461a-4d17-85a8-f0f6505ed204" providerId="ADAL" clId="{4B2B7EA7-84CB-40AD-B757-BA1424DE9857}" dt="2023-02-01T23:07:36.880" v="995" actId="1076"/>
          <ac:spMkLst>
            <pc:docMk/>
            <pc:sldMk cId="4225584358" sldId="2176"/>
            <ac:spMk id="8" creationId="{67168AC5-AC4A-25EC-0869-868EE8E7F9D1}"/>
          </ac:spMkLst>
        </pc:spChg>
        <pc:spChg chg="add mod">
          <ac:chgData name="Price, Irie K." userId="5d11016c-461a-4d17-85a8-f0f6505ed204" providerId="ADAL" clId="{4B2B7EA7-84CB-40AD-B757-BA1424DE9857}" dt="2023-02-01T23:08:05.966" v="1076" actId="1076"/>
          <ac:spMkLst>
            <pc:docMk/>
            <pc:sldMk cId="4225584358" sldId="2176"/>
            <ac:spMk id="9" creationId="{E02CB0ED-DF16-A139-E4EB-1992D8FA2FA9}"/>
          </ac:spMkLst>
        </pc:spChg>
        <pc:picChg chg="del">
          <ac:chgData name="Price, Irie K." userId="5d11016c-461a-4d17-85a8-f0f6505ed204" providerId="ADAL" clId="{4B2B7EA7-84CB-40AD-B757-BA1424DE9857}" dt="2023-02-01T23:06:23.193" v="949" actId="478"/>
          <ac:picMkLst>
            <pc:docMk/>
            <pc:sldMk cId="4225584358" sldId="2176"/>
            <ac:picMk id="3" creationId="{5204E840-B1E5-41E9-2102-5D18727063AC}"/>
          </ac:picMkLst>
        </pc:picChg>
        <pc:picChg chg="del">
          <ac:chgData name="Price, Irie K." userId="5d11016c-461a-4d17-85a8-f0f6505ed204" providerId="ADAL" clId="{4B2B7EA7-84CB-40AD-B757-BA1424DE9857}" dt="2023-02-01T23:06:50.608" v="971" actId="478"/>
          <ac:picMkLst>
            <pc:docMk/>
            <pc:sldMk cId="4225584358" sldId="2176"/>
            <ac:picMk id="5" creationId="{5D99B3D7-C9FA-D918-510D-23A83727E523}"/>
          </ac:picMkLst>
        </pc:picChg>
        <pc:picChg chg="add del mod">
          <ac:chgData name="Price, Irie K." userId="5d11016c-461a-4d17-85a8-f0f6505ed204" providerId="ADAL" clId="{4B2B7EA7-84CB-40AD-B757-BA1424DE9857}" dt="2023-02-01T23:07:21.751" v="977" actId="478"/>
          <ac:picMkLst>
            <pc:docMk/>
            <pc:sldMk cId="4225584358" sldId="2176"/>
            <ac:picMk id="7" creationId="{BD3D42B0-BB89-6E63-59C5-4967CAA2E571}"/>
          </ac:picMkLst>
        </pc:picChg>
      </pc:sldChg>
      <pc:sldChg chg="addSp delSp modSp new mod ord">
        <pc:chgData name="Price, Irie K." userId="5d11016c-461a-4d17-85a8-f0f6505ed204" providerId="ADAL" clId="{4B2B7EA7-84CB-40AD-B757-BA1424DE9857}" dt="2023-02-02T16:18:32.749" v="1719" actId="20577"/>
        <pc:sldMkLst>
          <pc:docMk/>
          <pc:sldMk cId="1158999731" sldId="2177"/>
        </pc:sldMkLst>
        <pc:spChg chg="del">
          <ac:chgData name="Price, Irie K." userId="5d11016c-461a-4d17-85a8-f0f6505ed204" providerId="ADAL" clId="{4B2B7EA7-84CB-40AD-B757-BA1424DE9857}" dt="2023-02-02T16:08:19.516" v="1527"/>
          <ac:spMkLst>
            <pc:docMk/>
            <pc:sldMk cId="1158999731" sldId="2177"/>
            <ac:spMk id="2" creationId="{1FCE9B73-22B9-20C8-4748-45E64C71BBEB}"/>
          </ac:spMkLst>
        </pc:spChg>
        <pc:spChg chg="add mod">
          <ac:chgData name="Price, Irie K." userId="5d11016c-461a-4d17-85a8-f0f6505ed204" providerId="ADAL" clId="{4B2B7EA7-84CB-40AD-B757-BA1424DE9857}" dt="2023-02-02T16:18:32.749" v="1719" actId="20577"/>
          <ac:spMkLst>
            <pc:docMk/>
            <pc:sldMk cId="1158999731" sldId="2177"/>
            <ac:spMk id="3" creationId="{8910501B-4CAD-C735-00A1-09CD5B21F515}"/>
          </ac:spMkLst>
        </pc:spChg>
        <pc:spChg chg="add mod">
          <ac:chgData name="Price, Irie K." userId="5d11016c-461a-4d17-85a8-f0f6505ed204" providerId="ADAL" clId="{4B2B7EA7-84CB-40AD-B757-BA1424DE9857}" dt="2023-02-02T16:09:02.872" v="1573" actId="20577"/>
          <ac:spMkLst>
            <pc:docMk/>
            <pc:sldMk cId="1158999731" sldId="2177"/>
            <ac:spMk id="4" creationId="{4EF21E36-9D3A-534E-DB22-BA2074C5E503}"/>
          </ac:spMkLst>
        </pc:spChg>
      </pc:sldChg>
      <pc:sldChg chg="new del">
        <pc:chgData name="Price, Irie K." userId="5d11016c-461a-4d17-85a8-f0f6505ed204" providerId="ADAL" clId="{4B2B7EA7-84CB-40AD-B757-BA1424DE9857}" dt="2023-02-02T16:08:09.803" v="1523" actId="680"/>
        <pc:sldMkLst>
          <pc:docMk/>
          <pc:sldMk cId="2310229199" sldId="2177"/>
        </pc:sldMkLst>
      </pc:sldChg>
      <pc:sldChg chg="addSp delSp modSp add mod ord">
        <pc:chgData name="Price, Irie K." userId="5d11016c-461a-4d17-85a8-f0f6505ed204" providerId="ADAL" clId="{4B2B7EA7-84CB-40AD-B757-BA1424DE9857}" dt="2023-02-02T16:16:48.871" v="1696"/>
        <pc:sldMkLst>
          <pc:docMk/>
          <pc:sldMk cId="3357843477" sldId="2178"/>
        </pc:sldMkLst>
        <pc:spChg chg="del">
          <ac:chgData name="Price, Irie K." userId="5d11016c-461a-4d17-85a8-f0f6505ed204" providerId="ADAL" clId="{4B2B7EA7-84CB-40AD-B757-BA1424DE9857}" dt="2023-02-02T16:16:22.417" v="1682" actId="478"/>
          <ac:spMkLst>
            <pc:docMk/>
            <pc:sldMk cId="3357843477" sldId="2178"/>
            <ac:spMk id="2" creationId="{00000000-0000-0000-0000-000000000000}"/>
          </ac:spMkLst>
        </pc:spChg>
        <pc:spChg chg="del">
          <ac:chgData name="Price, Irie K." userId="5d11016c-461a-4d17-85a8-f0f6505ed204" providerId="ADAL" clId="{4B2B7EA7-84CB-40AD-B757-BA1424DE9857}" dt="2023-02-02T16:16:41.606" v="1694" actId="478"/>
          <ac:spMkLst>
            <pc:docMk/>
            <pc:sldMk cId="3357843477" sldId="2178"/>
            <ac:spMk id="4" creationId="{6F05593D-5B76-DA68-ADE7-2023B65FD2B8}"/>
          </ac:spMkLst>
        </pc:spChg>
        <pc:spChg chg="del">
          <ac:chgData name="Price, Irie K." userId="5d11016c-461a-4d17-85a8-f0f6505ed204" providerId="ADAL" clId="{4B2B7EA7-84CB-40AD-B757-BA1424DE9857}" dt="2023-02-02T16:16:40.998" v="1693" actId="478"/>
          <ac:spMkLst>
            <pc:docMk/>
            <pc:sldMk cId="3357843477" sldId="2178"/>
            <ac:spMk id="6" creationId="{7A6485D5-F958-8D43-9E4B-2E40A8AA6723}"/>
          </ac:spMkLst>
        </pc:spChg>
        <pc:spChg chg="add del mod">
          <ac:chgData name="Price, Irie K." userId="5d11016c-461a-4d17-85a8-f0f6505ed204" providerId="ADAL" clId="{4B2B7EA7-84CB-40AD-B757-BA1424DE9857}" dt="2023-02-02T16:16:27.541" v="1687"/>
          <ac:spMkLst>
            <pc:docMk/>
            <pc:sldMk cId="3357843477" sldId="2178"/>
            <ac:spMk id="7" creationId="{5FDAA238-DDEC-EB7C-2079-CCAFF67D9D6F}"/>
          </ac:spMkLst>
        </pc:spChg>
        <pc:spChg chg="add del mod">
          <ac:chgData name="Price, Irie K." userId="5d11016c-461a-4d17-85a8-f0f6505ed204" providerId="ADAL" clId="{4B2B7EA7-84CB-40AD-B757-BA1424DE9857}" dt="2023-02-02T16:16:25.800" v="1685"/>
          <ac:spMkLst>
            <pc:docMk/>
            <pc:sldMk cId="3357843477" sldId="2178"/>
            <ac:spMk id="8" creationId="{F80B3D15-7929-9FE8-5489-34218B2F577F}"/>
          </ac:spMkLst>
        </pc:spChg>
        <pc:spChg chg="add mod">
          <ac:chgData name="Price, Irie K." userId="5d11016c-461a-4d17-85a8-f0f6505ed204" providerId="ADAL" clId="{4B2B7EA7-84CB-40AD-B757-BA1424DE9857}" dt="2023-02-02T16:16:38.035" v="1692" actId="1076"/>
          <ac:spMkLst>
            <pc:docMk/>
            <pc:sldMk cId="3357843477" sldId="2178"/>
            <ac:spMk id="9" creationId="{FD73ECC4-4167-5996-4AC5-38F1BF7756FD}"/>
          </ac:spMkLst>
        </pc:spChg>
      </pc:sldChg>
      <pc:sldChg chg="addSp delSp modSp new mod ord">
        <pc:chgData name="Price, Irie K." userId="5d11016c-461a-4d17-85a8-f0f6505ed204" providerId="ADAL" clId="{4B2B7EA7-84CB-40AD-B757-BA1424DE9857}" dt="2023-02-02T16:20:37.428" v="1746" actId="20577"/>
        <pc:sldMkLst>
          <pc:docMk/>
          <pc:sldMk cId="2042509855" sldId="2179"/>
        </pc:sldMkLst>
        <pc:spChg chg="del">
          <ac:chgData name="Price, Irie K." userId="5d11016c-461a-4d17-85a8-f0f6505ed204" providerId="ADAL" clId="{4B2B7EA7-84CB-40AD-B757-BA1424DE9857}" dt="2023-02-02T16:18:03.804" v="1713"/>
          <ac:spMkLst>
            <pc:docMk/>
            <pc:sldMk cId="2042509855" sldId="2179"/>
            <ac:spMk id="2" creationId="{48B7EAE2-6503-52F6-DB32-97F716ABBD8C}"/>
          </ac:spMkLst>
        </pc:spChg>
        <pc:spChg chg="add mod">
          <ac:chgData name="Price, Irie K." userId="5d11016c-461a-4d17-85a8-f0f6505ed204" providerId="ADAL" clId="{4B2B7EA7-84CB-40AD-B757-BA1424DE9857}" dt="2023-02-02T16:20:37.428" v="1746" actId="20577"/>
          <ac:spMkLst>
            <pc:docMk/>
            <pc:sldMk cId="2042509855" sldId="2179"/>
            <ac:spMk id="3" creationId="{865345BC-C5E7-5ADF-3400-3649E1A9DB0E}"/>
          </ac:spMkLst>
        </pc:spChg>
      </pc:sldChg>
      <pc:sldMasterChg chg="delSldLayout modSldLayout">
        <pc:chgData name="Price, Irie K." userId="5d11016c-461a-4d17-85a8-f0f6505ed204" providerId="ADAL" clId="{4B2B7EA7-84CB-40AD-B757-BA1424DE9857}" dt="2023-02-01T23:10:03.404" v="1116" actId="47"/>
        <pc:sldMasterMkLst>
          <pc:docMk/>
          <pc:sldMasterMk cId="3633856134" sldId="2147483648"/>
        </pc:sldMasterMkLst>
        <pc:sldLayoutChg chg="delSp modSp mod">
          <pc:chgData name="Price, Irie K." userId="5d11016c-461a-4d17-85a8-f0f6505ed204" providerId="ADAL" clId="{4B2B7EA7-84CB-40AD-B757-BA1424DE9857}" dt="2023-01-26T23:32:11.100" v="34" actId="207"/>
          <pc:sldLayoutMkLst>
            <pc:docMk/>
            <pc:sldMasterMk cId="3633856134" sldId="2147483648"/>
            <pc:sldLayoutMk cId="2528521308" sldId="2147483660"/>
          </pc:sldLayoutMkLst>
          <pc:spChg chg="mod">
            <ac:chgData name="Price, Irie K." userId="5d11016c-461a-4d17-85a8-f0f6505ed204" providerId="ADAL" clId="{4B2B7EA7-84CB-40AD-B757-BA1424DE9857}" dt="2023-01-26T23:30:10.539" v="16" actId="207"/>
            <ac:spMkLst>
              <pc:docMk/>
              <pc:sldMasterMk cId="3633856134" sldId="2147483648"/>
              <pc:sldLayoutMk cId="2528521308" sldId="2147483660"/>
              <ac:spMk id="7" creationId="{00000000-0000-0000-0000-000000000000}"/>
            </ac:spMkLst>
          </pc:spChg>
          <pc:spChg chg="mod">
            <ac:chgData name="Price, Irie K." userId="5d11016c-461a-4d17-85a8-f0f6505ed204" providerId="ADAL" clId="{4B2B7EA7-84CB-40AD-B757-BA1424DE9857}" dt="2023-01-26T23:32:11.100" v="34" actId="207"/>
            <ac:spMkLst>
              <pc:docMk/>
              <pc:sldMasterMk cId="3633856134" sldId="2147483648"/>
              <pc:sldLayoutMk cId="2528521308" sldId="2147483660"/>
              <ac:spMk id="14" creationId="{9EFAD2D3-A203-4FC6-8106-598FEB9A8617}"/>
            </ac:spMkLst>
          </pc:spChg>
          <pc:spChg chg="mod">
            <ac:chgData name="Price, Irie K." userId="5d11016c-461a-4d17-85a8-f0f6505ed204" providerId="ADAL" clId="{4B2B7EA7-84CB-40AD-B757-BA1424DE9857}" dt="2023-01-26T23:30:46.266" v="18" actId="207"/>
            <ac:spMkLst>
              <pc:docMk/>
              <pc:sldMasterMk cId="3633856134" sldId="2147483648"/>
              <pc:sldLayoutMk cId="2528521308" sldId="2147483660"/>
              <ac:spMk id="15" creationId="{2F90051E-FF02-4ECD-B01B-B0611B556867}"/>
            </ac:spMkLst>
          </pc:spChg>
          <pc:picChg chg="del">
            <ac:chgData name="Price, Irie K." userId="5d11016c-461a-4d17-85a8-f0f6505ed204" providerId="ADAL" clId="{4B2B7EA7-84CB-40AD-B757-BA1424DE9857}" dt="2023-01-26T23:28:12.038" v="4" actId="478"/>
            <ac:picMkLst>
              <pc:docMk/>
              <pc:sldMasterMk cId="3633856134" sldId="2147483648"/>
              <pc:sldLayoutMk cId="2528521308" sldId="2147483660"/>
              <ac:picMk id="8" creationId="{36F557AA-490A-40E4-96B8-E9D25F1953FD}"/>
            </ac:picMkLst>
          </pc:picChg>
          <pc:picChg chg="del">
            <ac:chgData name="Price, Irie K." userId="5d11016c-461a-4d17-85a8-f0f6505ed204" providerId="ADAL" clId="{4B2B7EA7-84CB-40AD-B757-BA1424DE9857}" dt="2023-01-26T23:28:09.680" v="3" actId="478"/>
            <ac:picMkLst>
              <pc:docMk/>
              <pc:sldMasterMk cId="3633856134" sldId="2147483648"/>
              <pc:sldLayoutMk cId="2528521308" sldId="2147483660"/>
              <ac:picMk id="9" creationId="{B30F7EA0-5697-4915-8C23-FE3FB99B75C2}"/>
            </ac:picMkLst>
          </pc:picChg>
        </pc:sldLayoutChg>
        <pc:sldLayoutChg chg="delSp modSp mod">
          <pc:chgData name="Price, Irie K." userId="5d11016c-461a-4d17-85a8-f0f6505ed204" providerId="ADAL" clId="{4B2B7EA7-84CB-40AD-B757-BA1424DE9857}" dt="2023-01-26T23:30:58.281" v="21" actId="207"/>
          <pc:sldLayoutMkLst>
            <pc:docMk/>
            <pc:sldMasterMk cId="3633856134" sldId="2147483648"/>
            <pc:sldLayoutMk cId="1038317003" sldId="2147483662"/>
          </pc:sldLayoutMkLst>
          <pc:spChg chg="mod">
            <ac:chgData name="Price, Irie K." userId="5d11016c-461a-4d17-85a8-f0f6505ed204" providerId="ADAL" clId="{4B2B7EA7-84CB-40AD-B757-BA1424DE9857}" dt="2023-01-26T23:30:52.637" v="19" actId="207"/>
            <ac:spMkLst>
              <pc:docMk/>
              <pc:sldMasterMk cId="3633856134" sldId="2147483648"/>
              <pc:sldLayoutMk cId="1038317003" sldId="2147483662"/>
              <ac:spMk id="2" creationId="{00000000-0000-0000-0000-000000000000}"/>
            </ac:spMkLst>
          </pc:spChg>
          <pc:spChg chg="mod">
            <ac:chgData name="Price, Irie K." userId="5d11016c-461a-4d17-85a8-f0f6505ed204" providerId="ADAL" clId="{4B2B7EA7-84CB-40AD-B757-BA1424DE9857}" dt="2023-01-26T23:30:58.281" v="21" actId="207"/>
            <ac:spMkLst>
              <pc:docMk/>
              <pc:sldMasterMk cId="3633856134" sldId="2147483648"/>
              <pc:sldLayoutMk cId="1038317003" sldId="2147483662"/>
              <ac:spMk id="6" creationId="{BF08AB35-797B-4786-B710-CB4AEE841AFC}"/>
            </ac:spMkLst>
          </pc:spChg>
          <pc:picChg chg="del">
            <ac:chgData name="Price, Irie K." userId="5d11016c-461a-4d17-85a8-f0f6505ed204" providerId="ADAL" clId="{4B2B7EA7-84CB-40AD-B757-BA1424DE9857}" dt="2023-01-26T23:28:17.319" v="5" actId="478"/>
            <ac:picMkLst>
              <pc:docMk/>
              <pc:sldMasterMk cId="3633856134" sldId="2147483648"/>
              <pc:sldLayoutMk cId="1038317003" sldId="2147483662"/>
              <ac:picMk id="7" creationId="{C7604A9F-C604-455E-A650-062F99061B25}"/>
            </ac:picMkLst>
          </pc:picChg>
          <pc:cxnChg chg="del">
            <ac:chgData name="Price, Irie K." userId="5d11016c-461a-4d17-85a8-f0f6505ed204" providerId="ADAL" clId="{4B2B7EA7-84CB-40AD-B757-BA1424DE9857}" dt="2023-01-26T23:30:54.795" v="20" actId="478"/>
            <ac:cxnSpMkLst>
              <pc:docMk/>
              <pc:sldMasterMk cId="3633856134" sldId="2147483648"/>
              <pc:sldLayoutMk cId="1038317003" sldId="2147483662"/>
              <ac:cxnSpMk id="8" creationId="{28EA2763-0ED9-4130-808C-4AA7A431EE87}"/>
            </ac:cxnSpMkLst>
          </pc:cxnChg>
        </pc:sldLayoutChg>
        <pc:sldLayoutChg chg="delSp modSp mod">
          <pc:chgData name="Price, Irie K." userId="5d11016c-461a-4d17-85a8-f0f6505ed204" providerId="ADAL" clId="{4B2B7EA7-84CB-40AD-B757-BA1424DE9857}" dt="2023-01-26T23:31:08.697" v="24" actId="207"/>
          <pc:sldLayoutMkLst>
            <pc:docMk/>
            <pc:sldMasterMk cId="3633856134" sldId="2147483648"/>
            <pc:sldLayoutMk cId="4170077644" sldId="2147483663"/>
          </pc:sldLayoutMkLst>
          <pc:spChg chg="mod">
            <ac:chgData name="Price, Irie K." userId="5d11016c-461a-4d17-85a8-f0f6505ed204" providerId="ADAL" clId="{4B2B7EA7-84CB-40AD-B757-BA1424DE9857}" dt="2023-01-26T23:31:03.009" v="22" actId="207"/>
            <ac:spMkLst>
              <pc:docMk/>
              <pc:sldMasterMk cId="3633856134" sldId="2147483648"/>
              <pc:sldLayoutMk cId="4170077644" sldId="2147483663"/>
              <ac:spMk id="2" creationId="{00000000-0000-0000-0000-000000000000}"/>
            </ac:spMkLst>
          </pc:spChg>
          <pc:spChg chg="mod">
            <ac:chgData name="Price, Irie K." userId="5d11016c-461a-4d17-85a8-f0f6505ed204" providerId="ADAL" clId="{4B2B7EA7-84CB-40AD-B757-BA1424DE9857}" dt="2023-01-26T23:31:08.697" v="24" actId="207"/>
            <ac:spMkLst>
              <pc:docMk/>
              <pc:sldMasterMk cId="3633856134" sldId="2147483648"/>
              <pc:sldLayoutMk cId="4170077644" sldId="2147483663"/>
              <ac:spMk id="6" creationId="{E2CB0FED-BE69-4D7C-9587-81F214F0858A}"/>
            </ac:spMkLst>
          </pc:spChg>
          <pc:picChg chg="del">
            <ac:chgData name="Price, Irie K." userId="5d11016c-461a-4d17-85a8-f0f6505ed204" providerId="ADAL" clId="{4B2B7EA7-84CB-40AD-B757-BA1424DE9857}" dt="2023-01-26T23:28:23.326" v="6" actId="478"/>
            <ac:picMkLst>
              <pc:docMk/>
              <pc:sldMasterMk cId="3633856134" sldId="2147483648"/>
              <pc:sldLayoutMk cId="4170077644" sldId="2147483663"/>
              <ac:picMk id="9" creationId="{25955FEA-5746-47C1-B252-D7BD0F36BD29}"/>
            </ac:picMkLst>
          </pc:picChg>
          <pc:cxnChg chg="del">
            <ac:chgData name="Price, Irie K." userId="5d11016c-461a-4d17-85a8-f0f6505ed204" providerId="ADAL" clId="{4B2B7EA7-84CB-40AD-B757-BA1424DE9857}" dt="2023-01-26T23:31:05.747" v="23" actId="478"/>
            <ac:cxnSpMkLst>
              <pc:docMk/>
              <pc:sldMasterMk cId="3633856134" sldId="2147483648"/>
              <pc:sldLayoutMk cId="4170077644" sldId="2147483663"/>
              <ac:cxnSpMk id="8" creationId="{28EA2763-0ED9-4130-808C-4AA7A431EE87}"/>
            </ac:cxnSpMkLst>
          </pc:cxnChg>
        </pc:sldLayoutChg>
        <pc:sldLayoutChg chg="delSp modSp mod">
          <pc:chgData name="Price, Irie K." userId="5d11016c-461a-4d17-85a8-f0f6505ed204" providerId="ADAL" clId="{4B2B7EA7-84CB-40AD-B757-BA1424DE9857}" dt="2023-01-26T23:31:24.483" v="28" actId="207"/>
          <pc:sldLayoutMkLst>
            <pc:docMk/>
            <pc:sldMasterMk cId="3633856134" sldId="2147483648"/>
            <pc:sldLayoutMk cId="2685957197" sldId="2147483664"/>
          </pc:sldLayoutMkLst>
          <pc:spChg chg="mod">
            <ac:chgData name="Price, Irie K." userId="5d11016c-461a-4d17-85a8-f0f6505ed204" providerId="ADAL" clId="{4B2B7EA7-84CB-40AD-B757-BA1424DE9857}" dt="2023-01-26T23:31:16.407" v="25" actId="207"/>
            <ac:spMkLst>
              <pc:docMk/>
              <pc:sldMasterMk cId="3633856134" sldId="2147483648"/>
              <pc:sldLayoutMk cId="2685957197" sldId="2147483664"/>
              <ac:spMk id="6" creationId="{DF0DD65D-16C2-4569-8317-12E91BAA1575}"/>
            </ac:spMkLst>
          </pc:spChg>
          <pc:spChg chg="mod">
            <ac:chgData name="Price, Irie K." userId="5d11016c-461a-4d17-85a8-f0f6505ed204" providerId="ADAL" clId="{4B2B7EA7-84CB-40AD-B757-BA1424DE9857}" dt="2023-01-26T23:31:19.122" v="26" actId="207"/>
            <ac:spMkLst>
              <pc:docMk/>
              <pc:sldMasterMk cId="3633856134" sldId="2147483648"/>
              <pc:sldLayoutMk cId="2685957197" sldId="2147483664"/>
              <ac:spMk id="8" creationId="{D6E6E573-3CA1-4FC8-81CD-2409797C9C73}"/>
            </ac:spMkLst>
          </pc:spChg>
          <pc:spChg chg="mod">
            <ac:chgData name="Price, Irie K." userId="5d11016c-461a-4d17-85a8-f0f6505ed204" providerId="ADAL" clId="{4B2B7EA7-84CB-40AD-B757-BA1424DE9857}" dt="2023-01-26T23:31:24.483" v="28" actId="207"/>
            <ac:spMkLst>
              <pc:docMk/>
              <pc:sldMasterMk cId="3633856134" sldId="2147483648"/>
              <pc:sldLayoutMk cId="2685957197" sldId="2147483664"/>
              <ac:spMk id="15" creationId="{57F84774-CAE9-4170-88DC-91EAD58CF0EF}"/>
            </ac:spMkLst>
          </pc:spChg>
          <pc:picChg chg="del">
            <ac:chgData name="Price, Irie K." userId="5d11016c-461a-4d17-85a8-f0f6505ed204" providerId="ADAL" clId="{4B2B7EA7-84CB-40AD-B757-BA1424DE9857}" dt="2023-01-26T23:28:28.087" v="7" actId="478"/>
            <ac:picMkLst>
              <pc:docMk/>
              <pc:sldMasterMk cId="3633856134" sldId="2147483648"/>
              <pc:sldLayoutMk cId="2685957197" sldId="2147483664"/>
              <ac:picMk id="13" creationId="{8910E72C-8851-4AE2-B406-E63B9AC279D5}"/>
            </ac:picMkLst>
          </pc:picChg>
          <pc:cxnChg chg="del">
            <ac:chgData name="Price, Irie K." userId="5d11016c-461a-4d17-85a8-f0f6505ed204" providerId="ADAL" clId="{4B2B7EA7-84CB-40AD-B757-BA1424DE9857}" dt="2023-01-26T23:31:22.155" v="27" actId="478"/>
            <ac:cxnSpMkLst>
              <pc:docMk/>
              <pc:sldMasterMk cId="3633856134" sldId="2147483648"/>
              <pc:sldLayoutMk cId="2685957197" sldId="2147483664"/>
              <ac:cxnSpMk id="10" creationId="{968DC173-5B99-4EF4-87C2-2A56F61CBFC8}"/>
            </ac:cxnSpMkLst>
          </pc:cxnChg>
        </pc:sldLayoutChg>
        <pc:sldLayoutChg chg="delSp modSp mod">
          <pc:chgData name="Price, Irie K." userId="5d11016c-461a-4d17-85a8-f0f6505ed204" providerId="ADAL" clId="{4B2B7EA7-84CB-40AD-B757-BA1424DE9857}" dt="2023-01-26T23:31:39.338" v="31" actId="207"/>
          <pc:sldLayoutMkLst>
            <pc:docMk/>
            <pc:sldMasterMk cId="3633856134" sldId="2147483648"/>
            <pc:sldLayoutMk cId="3920401895" sldId="2147483665"/>
          </pc:sldLayoutMkLst>
          <pc:spChg chg="mod">
            <ac:chgData name="Price, Irie K." userId="5d11016c-461a-4d17-85a8-f0f6505ed204" providerId="ADAL" clId="{4B2B7EA7-84CB-40AD-B757-BA1424DE9857}" dt="2023-01-26T23:31:33.923" v="30" actId="207"/>
            <ac:spMkLst>
              <pc:docMk/>
              <pc:sldMasterMk cId="3633856134" sldId="2147483648"/>
              <pc:sldLayoutMk cId="3920401895" sldId="2147483665"/>
              <ac:spMk id="8" creationId="{1188B6D0-0896-4990-9022-80D442C0A347}"/>
            </ac:spMkLst>
          </pc:spChg>
          <pc:spChg chg="mod">
            <ac:chgData name="Price, Irie K." userId="5d11016c-461a-4d17-85a8-f0f6505ed204" providerId="ADAL" clId="{4B2B7EA7-84CB-40AD-B757-BA1424DE9857}" dt="2023-01-26T23:31:30.753" v="29" actId="207"/>
            <ac:spMkLst>
              <pc:docMk/>
              <pc:sldMasterMk cId="3633856134" sldId="2147483648"/>
              <pc:sldLayoutMk cId="3920401895" sldId="2147483665"/>
              <ac:spMk id="9" creationId="{598F5CD2-EF43-4146-B2F5-9406A4B379B7}"/>
            </ac:spMkLst>
          </pc:spChg>
          <pc:spChg chg="del">
            <ac:chgData name="Price, Irie K." userId="5d11016c-461a-4d17-85a8-f0f6505ed204" providerId="ADAL" clId="{4B2B7EA7-84CB-40AD-B757-BA1424DE9857}" dt="2023-01-26T23:28:38.773" v="10" actId="478"/>
            <ac:spMkLst>
              <pc:docMk/>
              <pc:sldMasterMk cId="3633856134" sldId="2147483648"/>
              <pc:sldLayoutMk cId="3920401895" sldId="2147483665"/>
              <ac:spMk id="10" creationId="{7EA78520-7C18-4ACD-A282-521A6F63AB88}"/>
            </ac:spMkLst>
          </pc:spChg>
          <pc:spChg chg="mod">
            <ac:chgData name="Price, Irie K." userId="5d11016c-461a-4d17-85a8-f0f6505ed204" providerId="ADAL" clId="{4B2B7EA7-84CB-40AD-B757-BA1424DE9857}" dt="2023-01-26T23:31:39.338" v="31" actId="207"/>
            <ac:spMkLst>
              <pc:docMk/>
              <pc:sldMasterMk cId="3633856134" sldId="2147483648"/>
              <pc:sldLayoutMk cId="3920401895" sldId="2147483665"/>
              <ac:spMk id="20" creationId="{487C4AFA-5C33-4394-A9EC-55A08DC6E295}"/>
            </ac:spMkLst>
          </pc:spChg>
          <pc:picChg chg="del">
            <ac:chgData name="Price, Irie K." userId="5d11016c-461a-4d17-85a8-f0f6505ed204" providerId="ADAL" clId="{4B2B7EA7-84CB-40AD-B757-BA1424DE9857}" dt="2023-01-26T23:28:34.366" v="9" actId="478"/>
            <ac:picMkLst>
              <pc:docMk/>
              <pc:sldMasterMk cId="3633856134" sldId="2147483648"/>
              <pc:sldLayoutMk cId="3920401895" sldId="2147483665"/>
              <ac:picMk id="12" creationId="{BD552334-0C20-43DF-AD53-66AEC70D5AB1}"/>
            </ac:picMkLst>
          </pc:picChg>
          <pc:picChg chg="del">
            <ac:chgData name="Price, Irie K." userId="5d11016c-461a-4d17-85a8-f0f6505ed204" providerId="ADAL" clId="{4B2B7EA7-84CB-40AD-B757-BA1424DE9857}" dt="2023-01-26T23:28:32.141" v="8" actId="478"/>
            <ac:picMkLst>
              <pc:docMk/>
              <pc:sldMasterMk cId="3633856134" sldId="2147483648"/>
              <pc:sldLayoutMk cId="3920401895" sldId="2147483665"/>
              <ac:picMk id="14" creationId="{54A70410-F048-49BB-9A00-EF1B164E0ADA}"/>
            </ac:picMkLst>
          </pc:picChg>
        </pc:sldLayoutChg>
        <pc:sldLayoutChg chg="delSp modSp del mod">
          <pc:chgData name="Price, Irie K." userId="5d11016c-461a-4d17-85a8-f0f6505ed204" providerId="ADAL" clId="{4B2B7EA7-84CB-40AD-B757-BA1424DE9857}" dt="2023-02-01T23:10:03.404" v="1116" actId="47"/>
          <pc:sldLayoutMkLst>
            <pc:docMk/>
            <pc:sldMasterMk cId="3633856134" sldId="2147483648"/>
            <pc:sldLayoutMk cId="724905383" sldId="2147483666"/>
          </pc:sldLayoutMkLst>
          <pc:spChg chg="mod">
            <ac:chgData name="Price, Irie K." userId="5d11016c-461a-4d17-85a8-f0f6505ed204" providerId="ADAL" clId="{4B2B7EA7-84CB-40AD-B757-BA1424DE9857}" dt="2023-01-26T23:31:56.927" v="33" actId="207"/>
            <ac:spMkLst>
              <pc:docMk/>
              <pc:sldMasterMk cId="3633856134" sldId="2147483648"/>
              <pc:sldLayoutMk cId="724905383" sldId="2147483666"/>
              <ac:spMk id="6" creationId="{00000000-0000-0000-0000-000000000000}"/>
            </ac:spMkLst>
          </pc:spChg>
          <pc:spChg chg="mod">
            <ac:chgData name="Price, Irie K." userId="5d11016c-461a-4d17-85a8-f0f6505ed204" providerId="ADAL" clId="{4B2B7EA7-84CB-40AD-B757-BA1424DE9857}" dt="2023-01-26T23:31:47.163" v="32" actId="207"/>
            <ac:spMkLst>
              <pc:docMk/>
              <pc:sldMasterMk cId="3633856134" sldId="2147483648"/>
              <pc:sldLayoutMk cId="724905383" sldId="2147483666"/>
              <ac:spMk id="11" creationId="{BE32C69C-B3ED-44C1-B969-5CEAFC991F91}"/>
            </ac:spMkLst>
          </pc:spChg>
          <pc:picChg chg="del">
            <ac:chgData name="Price, Irie K." userId="5d11016c-461a-4d17-85a8-f0f6505ed204" providerId="ADAL" clId="{4B2B7EA7-84CB-40AD-B757-BA1424DE9857}" dt="2023-01-26T23:28:42.989" v="11" actId="478"/>
            <ac:picMkLst>
              <pc:docMk/>
              <pc:sldMasterMk cId="3633856134" sldId="2147483648"/>
              <pc:sldLayoutMk cId="724905383" sldId="2147483666"/>
              <ac:picMk id="9" creationId="{EA56FF80-F020-4373-870F-0A49848F70DF}"/>
            </ac:picMkLst>
          </pc:picChg>
        </pc:sldLayoutChg>
      </pc:sldMasterChg>
    </pc:docChg>
  </pc:docChgLst>
  <pc:docChgLst>
    <pc:chgData name="Price, Irie K." userId="5d11016c-461a-4d17-85a8-f0f6505ed204" providerId="ADAL" clId="{EF98F106-B7A0-4708-9EBB-9C50335136E2}"/>
    <pc:docChg chg="undo redo custSel delSld modSld modMainMaster">
      <pc:chgData name="Price, Irie K." userId="5d11016c-461a-4d17-85a8-f0f6505ed204" providerId="ADAL" clId="{EF98F106-B7A0-4708-9EBB-9C50335136E2}" dt="2023-02-06T16:51:02.674" v="596" actId="14100"/>
      <pc:docMkLst>
        <pc:docMk/>
      </pc:docMkLst>
      <pc:sldChg chg="modSp mod">
        <pc:chgData name="Price, Irie K." userId="5d11016c-461a-4d17-85a8-f0f6505ed204" providerId="ADAL" clId="{EF98F106-B7A0-4708-9EBB-9C50335136E2}" dt="2023-02-06T16:48:43.476" v="535" actId="1076"/>
        <pc:sldMkLst>
          <pc:docMk/>
          <pc:sldMk cId="616690897" sldId="278"/>
        </pc:sldMkLst>
        <pc:spChg chg="mod">
          <ac:chgData name="Price, Irie K." userId="5d11016c-461a-4d17-85a8-f0f6505ed204" providerId="ADAL" clId="{EF98F106-B7A0-4708-9EBB-9C50335136E2}" dt="2023-02-06T16:48:43.476" v="535" actId="1076"/>
          <ac:spMkLst>
            <pc:docMk/>
            <pc:sldMk cId="616690897" sldId="278"/>
            <ac:spMk id="2" creationId="{00000000-0000-0000-0000-000000000000}"/>
          </ac:spMkLst>
        </pc:spChg>
        <pc:spChg chg="mod">
          <ac:chgData name="Price, Irie K." userId="5d11016c-461a-4d17-85a8-f0f6505ed204" providerId="ADAL" clId="{EF98F106-B7A0-4708-9EBB-9C50335136E2}" dt="2023-02-06T16:48:40.160" v="534" actId="1076"/>
          <ac:spMkLst>
            <pc:docMk/>
            <pc:sldMk cId="616690897" sldId="278"/>
            <ac:spMk id="6" creationId="{EAF72C59-61F4-2192-42DF-2BA734CF76B5}"/>
          </ac:spMkLst>
        </pc:spChg>
        <pc:spChg chg="mod">
          <ac:chgData name="Price, Irie K." userId="5d11016c-461a-4d17-85a8-f0f6505ed204" providerId="ADAL" clId="{EF98F106-B7A0-4708-9EBB-9C50335136E2}" dt="2023-02-06T16:48:40.160" v="534" actId="1076"/>
          <ac:spMkLst>
            <pc:docMk/>
            <pc:sldMk cId="616690897" sldId="278"/>
            <ac:spMk id="9" creationId="{557B1082-6485-9344-64E8-9882F88A74C5}"/>
          </ac:spMkLst>
        </pc:spChg>
        <pc:spChg chg="mod">
          <ac:chgData name="Price, Irie K." userId="5d11016c-461a-4d17-85a8-f0f6505ed204" providerId="ADAL" clId="{EF98F106-B7A0-4708-9EBB-9C50335136E2}" dt="2023-02-06T16:48:40.160" v="534" actId="1076"/>
          <ac:spMkLst>
            <pc:docMk/>
            <pc:sldMk cId="616690897" sldId="278"/>
            <ac:spMk id="10" creationId="{2D685F90-3EA8-D67B-CFBB-B0FFFE1892B3}"/>
          </ac:spMkLst>
        </pc:spChg>
        <pc:spChg chg="mod">
          <ac:chgData name="Price, Irie K." userId="5d11016c-461a-4d17-85a8-f0f6505ed204" providerId="ADAL" clId="{EF98F106-B7A0-4708-9EBB-9C50335136E2}" dt="2023-02-06T16:48:40.160" v="534" actId="1076"/>
          <ac:spMkLst>
            <pc:docMk/>
            <pc:sldMk cId="616690897" sldId="278"/>
            <ac:spMk id="11" creationId="{D503BBD2-A072-BF54-7F36-E206B04EE303}"/>
          </ac:spMkLst>
        </pc:spChg>
        <pc:spChg chg="mod">
          <ac:chgData name="Price, Irie K." userId="5d11016c-461a-4d17-85a8-f0f6505ed204" providerId="ADAL" clId="{EF98F106-B7A0-4708-9EBB-9C50335136E2}" dt="2023-02-06T16:48:40.160" v="534" actId="1076"/>
          <ac:spMkLst>
            <pc:docMk/>
            <pc:sldMk cId="616690897" sldId="278"/>
            <ac:spMk id="12" creationId="{127E3A9D-8AC7-B1AD-9098-2C13C0060B34}"/>
          </ac:spMkLst>
        </pc:spChg>
        <pc:spChg chg="mod">
          <ac:chgData name="Price, Irie K." userId="5d11016c-461a-4d17-85a8-f0f6505ed204" providerId="ADAL" clId="{EF98F106-B7A0-4708-9EBB-9C50335136E2}" dt="2023-02-06T16:48:40.160" v="534" actId="1076"/>
          <ac:spMkLst>
            <pc:docMk/>
            <pc:sldMk cId="616690897" sldId="278"/>
            <ac:spMk id="13" creationId="{845AE4F5-7D70-DBE8-EEB1-9A2319F825D1}"/>
          </ac:spMkLst>
        </pc:spChg>
        <pc:spChg chg="mod">
          <ac:chgData name="Price, Irie K." userId="5d11016c-461a-4d17-85a8-f0f6505ed204" providerId="ADAL" clId="{EF98F106-B7A0-4708-9EBB-9C50335136E2}" dt="2023-02-06T16:48:40.160" v="534" actId="1076"/>
          <ac:spMkLst>
            <pc:docMk/>
            <pc:sldMk cId="616690897" sldId="278"/>
            <ac:spMk id="14" creationId="{053121CE-8EBF-1C4B-FC4A-35581E551044}"/>
          </ac:spMkLst>
        </pc:spChg>
        <pc:spChg chg="mod">
          <ac:chgData name="Price, Irie K." userId="5d11016c-461a-4d17-85a8-f0f6505ed204" providerId="ADAL" clId="{EF98F106-B7A0-4708-9EBB-9C50335136E2}" dt="2023-02-06T16:48:40.160" v="534" actId="1076"/>
          <ac:spMkLst>
            <pc:docMk/>
            <pc:sldMk cId="616690897" sldId="278"/>
            <ac:spMk id="15" creationId="{FF0F86E2-F88F-3288-3C05-E5616CCBD8B7}"/>
          </ac:spMkLst>
        </pc:spChg>
      </pc:sldChg>
      <pc:sldChg chg="addSp modSp mod">
        <pc:chgData name="Price, Irie K." userId="5d11016c-461a-4d17-85a8-f0f6505ed204" providerId="ADAL" clId="{EF98F106-B7A0-4708-9EBB-9C50335136E2}" dt="2023-02-06T16:51:02.674" v="596" actId="14100"/>
        <pc:sldMkLst>
          <pc:docMk/>
          <pc:sldMk cId="424390528" sldId="295"/>
        </pc:sldMkLst>
        <pc:spChg chg="add mod">
          <ac:chgData name="Price, Irie K." userId="5d11016c-461a-4d17-85a8-f0f6505ed204" providerId="ADAL" clId="{EF98F106-B7A0-4708-9EBB-9C50335136E2}" dt="2023-02-06T16:51:02.674" v="596" actId="14100"/>
          <ac:spMkLst>
            <pc:docMk/>
            <pc:sldMk cId="424390528" sldId="295"/>
            <ac:spMk id="2" creationId="{C8457023-746F-46F8-4411-A87977F7BF88}"/>
          </ac:spMkLst>
        </pc:spChg>
        <pc:spChg chg="mod">
          <ac:chgData name="Price, Irie K." userId="5d11016c-461a-4d17-85a8-f0f6505ed204" providerId="ADAL" clId="{EF98F106-B7A0-4708-9EBB-9C50335136E2}" dt="2023-02-06T16:50:34.411" v="564" actId="14100"/>
          <ac:spMkLst>
            <pc:docMk/>
            <pc:sldMk cId="424390528" sldId="295"/>
            <ac:spMk id="5" creationId="{3A1CB192-F655-47A3-A18E-689255CA9B12}"/>
          </ac:spMkLst>
        </pc:spChg>
      </pc:sldChg>
      <pc:sldChg chg="modSp mod">
        <pc:chgData name="Price, Irie K." userId="5d11016c-461a-4d17-85a8-f0f6505ed204" providerId="ADAL" clId="{EF98F106-B7A0-4708-9EBB-9C50335136E2}" dt="2023-02-06T16:49:06.735" v="538" actId="1076"/>
        <pc:sldMkLst>
          <pc:docMk/>
          <pc:sldMk cId="3512138759" sldId="308"/>
        </pc:sldMkLst>
        <pc:spChg chg="mod">
          <ac:chgData name="Price, Irie K." userId="5d11016c-461a-4d17-85a8-f0f6505ed204" providerId="ADAL" clId="{EF98F106-B7A0-4708-9EBB-9C50335136E2}" dt="2023-02-06T16:49:06.735" v="538" actId="1076"/>
          <ac:spMkLst>
            <pc:docMk/>
            <pc:sldMk cId="3512138759" sldId="308"/>
            <ac:spMk id="2" creationId="{00000000-0000-0000-0000-000000000000}"/>
          </ac:spMkLst>
        </pc:spChg>
      </pc:sldChg>
      <pc:sldChg chg="modSp mod">
        <pc:chgData name="Price, Irie K." userId="5d11016c-461a-4d17-85a8-f0f6505ed204" providerId="ADAL" clId="{EF98F106-B7A0-4708-9EBB-9C50335136E2}" dt="2023-02-06T16:48:18.335" v="528" actId="6559"/>
        <pc:sldMkLst>
          <pc:docMk/>
          <pc:sldMk cId="4065062807" sldId="1299"/>
        </pc:sldMkLst>
        <pc:spChg chg="mod">
          <ac:chgData name="Price, Irie K." userId="5d11016c-461a-4d17-85a8-f0f6505ed204" providerId="ADAL" clId="{EF98F106-B7A0-4708-9EBB-9C50335136E2}" dt="2023-02-06T16:48:18.335" v="528" actId="6559"/>
          <ac:spMkLst>
            <pc:docMk/>
            <pc:sldMk cId="4065062807" sldId="1299"/>
            <ac:spMk id="4" creationId="{00000000-0000-0000-0000-000000000000}"/>
          </ac:spMkLst>
        </pc:spChg>
        <pc:spChg chg="mod">
          <ac:chgData name="Price, Irie K." userId="5d11016c-461a-4d17-85a8-f0f6505ed204" providerId="ADAL" clId="{EF98F106-B7A0-4708-9EBB-9C50335136E2}" dt="2023-02-06T16:35:27.071" v="81" actId="20577"/>
          <ac:spMkLst>
            <pc:docMk/>
            <pc:sldMk cId="4065062807" sldId="1299"/>
            <ac:spMk id="8" creationId="{00000000-0000-0000-0000-000000000000}"/>
          </ac:spMkLst>
        </pc:spChg>
      </pc:sldChg>
      <pc:sldChg chg="modSp mod">
        <pc:chgData name="Price, Irie K." userId="5d11016c-461a-4d17-85a8-f0f6505ed204" providerId="ADAL" clId="{EF98F106-B7A0-4708-9EBB-9C50335136E2}" dt="2023-02-06T16:49:27.197" v="543" actId="1076"/>
        <pc:sldMkLst>
          <pc:docMk/>
          <pc:sldMk cId="982570875" sldId="1317"/>
        </pc:sldMkLst>
        <pc:spChg chg="mod">
          <ac:chgData name="Price, Irie K." userId="5d11016c-461a-4d17-85a8-f0f6505ed204" providerId="ADAL" clId="{EF98F106-B7A0-4708-9EBB-9C50335136E2}" dt="2023-02-06T16:49:21.753" v="542" actId="14100"/>
          <ac:spMkLst>
            <pc:docMk/>
            <pc:sldMk cId="982570875" sldId="1317"/>
            <ac:spMk id="2" creationId="{00000000-0000-0000-0000-000000000000}"/>
          </ac:spMkLst>
        </pc:spChg>
        <pc:spChg chg="mod">
          <ac:chgData name="Price, Irie K." userId="5d11016c-461a-4d17-85a8-f0f6505ed204" providerId="ADAL" clId="{EF98F106-B7A0-4708-9EBB-9C50335136E2}" dt="2023-02-06T16:49:27.197" v="543" actId="1076"/>
          <ac:spMkLst>
            <pc:docMk/>
            <pc:sldMk cId="982570875" sldId="1317"/>
            <ac:spMk id="4" creationId="{6F05593D-5B76-DA68-ADE7-2023B65FD2B8}"/>
          </ac:spMkLst>
        </pc:spChg>
        <pc:spChg chg="mod">
          <ac:chgData name="Price, Irie K." userId="5d11016c-461a-4d17-85a8-f0f6505ed204" providerId="ADAL" clId="{EF98F106-B7A0-4708-9EBB-9C50335136E2}" dt="2023-02-06T16:49:27.197" v="543" actId="1076"/>
          <ac:spMkLst>
            <pc:docMk/>
            <pc:sldMk cId="982570875" sldId="1317"/>
            <ac:spMk id="6" creationId="{7A6485D5-F958-8D43-9E4B-2E40A8AA6723}"/>
          </ac:spMkLst>
        </pc:spChg>
      </pc:sldChg>
      <pc:sldChg chg="modSp mod">
        <pc:chgData name="Price, Irie K." userId="5d11016c-461a-4d17-85a8-f0f6505ed204" providerId="ADAL" clId="{EF98F106-B7A0-4708-9EBB-9C50335136E2}" dt="2023-02-06T16:48:07.961" v="526" actId="6559"/>
        <pc:sldMkLst>
          <pc:docMk/>
          <pc:sldMk cId="3972482904" sldId="1323"/>
        </pc:sldMkLst>
        <pc:spChg chg="mod">
          <ac:chgData name="Price, Irie K." userId="5d11016c-461a-4d17-85a8-f0f6505ed204" providerId="ADAL" clId="{EF98F106-B7A0-4708-9EBB-9C50335136E2}" dt="2023-02-06T16:48:07.961" v="526" actId="6559"/>
          <ac:spMkLst>
            <pc:docMk/>
            <pc:sldMk cId="3972482904" sldId="1323"/>
            <ac:spMk id="10" creationId="{8B537575-7D22-49F6-84C9-867B96C49727}"/>
          </ac:spMkLst>
        </pc:spChg>
      </pc:sldChg>
      <pc:sldChg chg="modSp mod">
        <pc:chgData name="Price, Irie K." userId="5d11016c-461a-4d17-85a8-f0f6505ed204" providerId="ADAL" clId="{EF98F106-B7A0-4708-9EBB-9C50335136E2}" dt="2023-02-06T16:48:53.617" v="536" actId="6559"/>
        <pc:sldMkLst>
          <pc:docMk/>
          <pc:sldMk cId="1045984460" sldId="1325"/>
        </pc:sldMkLst>
        <pc:spChg chg="mod">
          <ac:chgData name="Price, Irie K." userId="5d11016c-461a-4d17-85a8-f0f6505ed204" providerId="ADAL" clId="{EF98F106-B7A0-4708-9EBB-9C50335136E2}" dt="2023-02-06T16:48:53.617" v="536" actId="6559"/>
          <ac:spMkLst>
            <pc:docMk/>
            <pc:sldMk cId="1045984460" sldId="1325"/>
            <ac:spMk id="3" creationId="{3FEFA83C-0D6B-4165-8233-6F32178ECAC5}"/>
          </ac:spMkLst>
        </pc:spChg>
      </pc:sldChg>
      <pc:sldChg chg="modSp mod">
        <pc:chgData name="Price, Irie K." userId="5d11016c-461a-4d17-85a8-f0f6505ed204" providerId="ADAL" clId="{EF98F106-B7A0-4708-9EBB-9C50335136E2}" dt="2023-02-06T16:49:11.227" v="539" actId="6559"/>
        <pc:sldMkLst>
          <pc:docMk/>
          <pc:sldMk cId="1289924093" sldId="1326"/>
        </pc:sldMkLst>
        <pc:spChg chg="mod">
          <ac:chgData name="Price, Irie K." userId="5d11016c-461a-4d17-85a8-f0f6505ed204" providerId="ADAL" clId="{EF98F106-B7A0-4708-9EBB-9C50335136E2}" dt="2023-02-06T16:49:11.227" v="539" actId="6559"/>
          <ac:spMkLst>
            <pc:docMk/>
            <pc:sldMk cId="1289924093" sldId="1326"/>
            <ac:spMk id="3" creationId="{3FEFA83C-0D6B-4165-8233-6F32178ECAC5}"/>
          </ac:spMkLst>
        </pc:spChg>
      </pc:sldChg>
      <pc:sldChg chg="modSp mod">
        <pc:chgData name="Price, Irie K." userId="5d11016c-461a-4d17-85a8-f0f6505ed204" providerId="ADAL" clId="{EF98F106-B7A0-4708-9EBB-9C50335136E2}" dt="2023-02-06T16:49:41.465" v="547" actId="6559"/>
        <pc:sldMkLst>
          <pc:docMk/>
          <pc:sldMk cId="3587537815" sldId="1329"/>
        </pc:sldMkLst>
        <pc:spChg chg="mod">
          <ac:chgData name="Price, Irie K." userId="5d11016c-461a-4d17-85a8-f0f6505ed204" providerId="ADAL" clId="{EF98F106-B7A0-4708-9EBB-9C50335136E2}" dt="2023-02-06T16:49:41.465" v="547" actId="6559"/>
          <ac:spMkLst>
            <pc:docMk/>
            <pc:sldMk cId="3587537815" sldId="1329"/>
            <ac:spMk id="3" creationId="{3FEFA83C-0D6B-4165-8233-6F32178ECAC5}"/>
          </ac:spMkLst>
        </pc:spChg>
      </pc:sldChg>
      <pc:sldChg chg="addSp modSp mod">
        <pc:chgData name="Price, Irie K." userId="5d11016c-461a-4d17-85a8-f0f6505ed204" providerId="ADAL" clId="{EF98F106-B7A0-4708-9EBB-9C50335136E2}" dt="2023-02-06T16:49:37.655" v="546" actId="1076"/>
        <pc:sldMkLst>
          <pc:docMk/>
          <pc:sldMk cId="2288588642" sldId="1904"/>
        </pc:sldMkLst>
        <pc:spChg chg="mod">
          <ac:chgData name="Price, Irie K." userId="5d11016c-461a-4d17-85a8-f0f6505ed204" providerId="ADAL" clId="{EF98F106-B7A0-4708-9EBB-9C50335136E2}" dt="2023-02-06T16:49:37.655" v="546" actId="1076"/>
          <ac:spMkLst>
            <pc:docMk/>
            <pc:sldMk cId="2288588642" sldId="1904"/>
            <ac:spMk id="2" creationId="{A120C1C1-267F-9B4D-8051-6B05A51FD1C8}"/>
          </ac:spMkLst>
        </pc:spChg>
        <pc:spChg chg="add mod">
          <ac:chgData name="Price, Irie K." userId="5d11016c-461a-4d17-85a8-f0f6505ed204" providerId="ADAL" clId="{EF98F106-B7A0-4708-9EBB-9C50335136E2}" dt="2023-02-06T16:41:48.659" v="284" actId="13926"/>
          <ac:spMkLst>
            <pc:docMk/>
            <pc:sldMk cId="2288588642" sldId="1904"/>
            <ac:spMk id="3" creationId="{ECB94307-AAE2-4E03-6A1D-64B2862B4275}"/>
          </ac:spMkLst>
        </pc:spChg>
        <pc:graphicFrameChg chg="mod modGraphic">
          <ac:chgData name="Price, Irie K." userId="5d11016c-461a-4d17-85a8-f0f6505ed204" providerId="ADAL" clId="{EF98F106-B7A0-4708-9EBB-9C50335136E2}" dt="2023-02-06T16:40:45.621" v="143" actId="207"/>
          <ac:graphicFrameMkLst>
            <pc:docMk/>
            <pc:sldMk cId="2288588642" sldId="1904"/>
            <ac:graphicFrameMk id="4" creationId="{1679A860-8888-4BCF-8489-AAF134055A69}"/>
          </ac:graphicFrameMkLst>
        </pc:graphicFrameChg>
      </pc:sldChg>
      <pc:sldChg chg="addSp modSp mod">
        <pc:chgData name="Price, Irie K." userId="5d11016c-461a-4d17-85a8-f0f6505ed204" providerId="ADAL" clId="{EF98F106-B7A0-4708-9EBB-9C50335136E2}" dt="2023-02-06T16:49:54.363" v="554" actId="20577"/>
        <pc:sldMkLst>
          <pc:docMk/>
          <pc:sldMk cId="3570476533" sldId="1908"/>
        </pc:sldMkLst>
        <pc:spChg chg="add mod">
          <ac:chgData name="Price, Irie K." userId="5d11016c-461a-4d17-85a8-f0f6505ed204" providerId="ADAL" clId="{EF98F106-B7A0-4708-9EBB-9C50335136E2}" dt="2023-02-06T16:42:42.360" v="312" actId="1036"/>
          <ac:spMkLst>
            <pc:docMk/>
            <pc:sldMk cId="3570476533" sldId="1908"/>
            <ac:spMk id="2" creationId="{1FEC8D74-3FE8-83D4-0424-FE370554ADDD}"/>
          </ac:spMkLst>
        </pc:spChg>
        <pc:spChg chg="add mod">
          <ac:chgData name="Price, Irie K." userId="5d11016c-461a-4d17-85a8-f0f6505ed204" providerId="ADAL" clId="{EF98F106-B7A0-4708-9EBB-9C50335136E2}" dt="2023-02-06T16:42:11.634" v="286" actId="20577"/>
          <ac:spMkLst>
            <pc:docMk/>
            <pc:sldMk cId="3570476533" sldId="1908"/>
            <ac:spMk id="4" creationId="{11E0F58F-5C2D-873F-739E-ECC6B7C347D3}"/>
          </ac:spMkLst>
        </pc:spChg>
        <pc:spChg chg="mod">
          <ac:chgData name="Price, Irie K." userId="5d11016c-461a-4d17-85a8-f0f6505ed204" providerId="ADAL" clId="{EF98F106-B7A0-4708-9EBB-9C50335136E2}" dt="2023-02-06T16:49:54.363" v="554" actId="20577"/>
          <ac:spMkLst>
            <pc:docMk/>
            <pc:sldMk cId="3570476533" sldId="1908"/>
            <ac:spMk id="5" creationId="{0E7D8C81-323F-814B-95E8-ED308EE1B61B}"/>
          </ac:spMkLst>
        </pc:spChg>
        <pc:spChg chg="add mod">
          <ac:chgData name="Price, Irie K." userId="5d11016c-461a-4d17-85a8-f0f6505ed204" providerId="ADAL" clId="{EF98F106-B7A0-4708-9EBB-9C50335136E2}" dt="2023-02-06T16:42:42.360" v="312" actId="1036"/>
          <ac:spMkLst>
            <pc:docMk/>
            <pc:sldMk cId="3570476533" sldId="1908"/>
            <ac:spMk id="6" creationId="{3867B788-DD6B-C64F-8375-D022EA7F3137}"/>
          </ac:spMkLst>
        </pc:spChg>
        <pc:spChg chg="add mod">
          <ac:chgData name="Price, Irie K." userId="5d11016c-461a-4d17-85a8-f0f6505ed204" providerId="ADAL" clId="{EF98F106-B7A0-4708-9EBB-9C50335136E2}" dt="2023-02-06T16:42:42.360" v="312" actId="1036"/>
          <ac:spMkLst>
            <pc:docMk/>
            <pc:sldMk cId="3570476533" sldId="1908"/>
            <ac:spMk id="7" creationId="{CEAD3F28-BEF8-A781-C247-2647112A5271}"/>
          </ac:spMkLst>
        </pc:spChg>
      </pc:sldChg>
      <pc:sldChg chg="modSp mod">
        <pc:chgData name="Price, Irie K." userId="5d11016c-461a-4d17-85a8-f0f6505ed204" providerId="ADAL" clId="{EF98F106-B7A0-4708-9EBB-9C50335136E2}" dt="2023-02-06T16:50:12.264" v="558" actId="6559"/>
        <pc:sldMkLst>
          <pc:docMk/>
          <pc:sldMk cId="3748769637" sldId="2012"/>
        </pc:sldMkLst>
        <pc:spChg chg="mod">
          <ac:chgData name="Price, Irie K." userId="5d11016c-461a-4d17-85a8-f0f6505ed204" providerId="ADAL" clId="{EF98F106-B7A0-4708-9EBB-9C50335136E2}" dt="2023-02-06T16:50:12.264" v="558" actId="6559"/>
          <ac:spMkLst>
            <pc:docMk/>
            <pc:sldMk cId="3748769637" sldId="2012"/>
            <ac:spMk id="4" creationId="{43E83CBD-5AF6-6C6C-1E5E-DCF00D251BDA}"/>
          </ac:spMkLst>
        </pc:spChg>
      </pc:sldChg>
      <pc:sldChg chg="modSp mod">
        <pc:chgData name="Price, Irie K." userId="5d11016c-461a-4d17-85a8-f0f6505ed204" providerId="ADAL" clId="{EF98F106-B7A0-4708-9EBB-9C50335136E2}" dt="2023-02-06T16:48:01.303" v="525" actId="6559"/>
        <pc:sldMkLst>
          <pc:docMk/>
          <pc:sldMk cId="1092487428" sldId="2020"/>
        </pc:sldMkLst>
        <pc:spChg chg="mod">
          <ac:chgData name="Price, Irie K." userId="5d11016c-461a-4d17-85a8-f0f6505ed204" providerId="ADAL" clId="{EF98F106-B7A0-4708-9EBB-9C50335136E2}" dt="2023-02-06T16:48:01.303" v="525" actId="6559"/>
          <ac:spMkLst>
            <pc:docMk/>
            <pc:sldMk cId="1092487428" sldId="2020"/>
            <ac:spMk id="2" creationId="{00000000-0000-0000-0000-000000000000}"/>
          </ac:spMkLst>
        </pc:spChg>
      </pc:sldChg>
      <pc:sldChg chg="modSp mod">
        <pc:chgData name="Price, Irie K." userId="5d11016c-461a-4d17-85a8-f0f6505ed204" providerId="ADAL" clId="{EF98F106-B7A0-4708-9EBB-9C50335136E2}" dt="2023-02-06T16:47:56.873" v="524" actId="6559"/>
        <pc:sldMkLst>
          <pc:docMk/>
          <pc:sldMk cId="2898660676" sldId="2025"/>
        </pc:sldMkLst>
        <pc:spChg chg="mod">
          <ac:chgData name="Price, Irie K." userId="5d11016c-461a-4d17-85a8-f0f6505ed204" providerId="ADAL" clId="{EF98F106-B7A0-4708-9EBB-9C50335136E2}" dt="2023-02-06T16:47:56.873" v="524" actId="6559"/>
          <ac:spMkLst>
            <pc:docMk/>
            <pc:sldMk cId="2898660676" sldId="2025"/>
            <ac:spMk id="3" creationId="{3FEFA83C-0D6B-4165-8233-6F32178ECAC5}"/>
          </ac:spMkLst>
        </pc:spChg>
      </pc:sldChg>
      <pc:sldChg chg="modSp mod">
        <pc:chgData name="Price, Irie K." userId="5d11016c-461a-4d17-85a8-f0f6505ed204" providerId="ADAL" clId="{EF98F106-B7A0-4708-9EBB-9C50335136E2}" dt="2023-02-06T16:48:12.662" v="527" actId="6559"/>
        <pc:sldMkLst>
          <pc:docMk/>
          <pc:sldMk cId="834623203" sldId="2040"/>
        </pc:sldMkLst>
        <pc:spChg chg="mod">
          <ac:chgData name="Price, Irie K." userId="5d11016c-461a-4d17-85a8-f0f6505ed204" providerId="ADAL" clId="{EF98F106-B7A0-4708-9EBB-9C50335136E2}" dt="2023-02-06T16:48:12.662" v="527" actId="6559"/>
          <ac:spMkLst>
            <pc:docMk/>
            <pc:sldMk cId="834623203" sldId="2040"/>
            <ac:spMk id="2" creationId="{00000000-0000-0000-0000-000000000000}"/>
          </ac:spMkLst>
        </pc:spChg>
        <pc:spChg chg="mod">
          <ac:chgData name="Price, Irie K." userId="5d11016c-461a-4d17-85a8-f0f6505ed204" providerId="ADAL" clId="{EF98F106-B7A0-4708-9EBB-9C50335136E2}" dt="2023-02-06T16:44:45.372" v="493" actId="207"/>
          <ac:spMkLst>
            <pc:docMk/>
            <pc:sldMk cId="834623203" sldId="2040"/>
            <ac:spMk id="127" creationId="{0ACABAD3-334C-1246-9A7A-B3789EE3EA1E}"/>
          </ac:spMkLst>
        </pc:spChg>
        <pc:spChg chg="mod">
          <ac:chgData name="Price, Irie K." userId="5d11016c-461a-4d17-85a8-f0f6505ed204" providerId="ADAL" clId="{EF98F106-B7A0-4708-9EBB-9C50335136E2}" dt="2023-02-06T16:44:45.372" v="493" actId="207"/>
          <ac:spMkLst>
            <pc:docMk/>
            <pc:sldMk cId="834623203" sldId="2040"/>
            <ac:spMk id="128" creationId="{048DC337-6EB1-2D40-B019-C25506902DF1}"/>
          </ac:spMkLst>
        </pc:spChg>
        <pc:spChg chg="mod">
          <ac:chgData name="Price, Irie K." userId="5d11016c-461a-4d17-85a8-f0f6505ed204" providerId="ADAL" clId="{EF98F106-B7A0-4708-9EBB-9C50335136E2}" dt="2023-02-06T16:44:45.372" v="493" actId="207"/>
          <ac:spMkLst>
            <pc:docMk/>
            <pc:sldMk cId="834623203" sldId="2040"/>
            <ac:spMk id="129" creationId="{8D19914D-9EA5-1A40-9264-A646432B9B1E}"/>
          </ac:spMkLst>
        </pc:spChg>
      </pc:sldChg>
      <pc:sldChg chg="modSp mod">
        <pc:chgData name="Price, Irie K." userId="5d11016c-461a-4d17-85a8-f0f6505ed204" providerId="ADAL" clId="{EF98F106-B7A0-4708-9EBB-9C50335136E2}" dt="2023-02-06T16:47:12.026" v="514" actId="6559"/>
        <pc:sldMkLst>
          <pc:docMk/>
          <pc:sldMk cId="2654274642" sldId="2043"/>
        </pc:sldMkLst>
        <pc:spChg chg="mod">
          <ac:chgData name="Price, Irie K." userId="5d11016c-461a-4d17-85a8-f0f6505ed204" providerId="ADAL" clId="{EF98F106-B7A0-4708-9EBB-9C50335136E2}" dt="2023-02-06T16:47:12.026" v="514" actId="6559"/>
          <ac:spMkLst>
            <pc:docMk/>
            <pc:sldMk cId="2654274642" sldId="2043"/>
            <ac:spMk id="10" creationId="{8B537575-7D22-49F6-84C9-867B96C49727}"/>
          </ac:spMkLst>
        </pc:spChg>
      </pc:sldChg>
      <pc:sldChg chg="modSp mod">
        <pc:chgData name="Price, Irie K." userId="5d11016c-461a-4d17-85a8-f0f6505ed204" providerId="ADAL" clId="{EF98F106-B7A0-4708-9EBB-9C50335136E2}" dt="2023-02-06T16:47:38.049" v="521" actId="14100"/>
        <pc:sldMkLst>
          <pc:docMk/>
          <pc:sldMk cId="193973576" sldId="2044"/>
        </pc:sldMkLst>
        <pc:spChg chg="mod">
          <ac:chgData name="Price, Irie K." userId="5d11016c-461a-4d17-85a8-f0f6505ed204" providerId="ADAL" clId="{EF98F106-B7A0-4708-9EBB-9C50335136E2}" dt="2023-02-06T16:47:38.049" v="521" actId="14100"/>
          <ac:spMkLst>
            <pc:docMk/>
            <pc:sldMk cId="193973576" sldId="2044"/>
            <ac:spMk id="2" creationId="{00000000-0000-0000-0000-000000000000}"/>
          </ac:spMkLst>
        </pc:spChg>
      </pc:sldChg>
      <pc:sldChg chg="modSp mod">
        <pc:chgData name="Price, Irie K." userId="5d11016c-461a-4d17-85a8-f0f6505ed204" providerId="ADAL" clId="{EF98F106-B7A0-4708-9EBB-9C50335136E2}" dt="2023-02-06T16:47:45.949" v="522" actId="6559"/>
        <pc:sldMkLst>
          <pc:docMk/>
          <pc:sldMk cId="877397845" sldId="2047"/>
        </pc:sldMkLst>
        <pc:spChg chg="mod">
          <ac:chgData name="Price, Irie K." userId="5d11016c-461a-4d17-85a8-f0f6505ed204" providerId="ADAL" clId="{EF98F106-B7A0-4708-9EBB-9C50335136E2}" dt="2023-02-06T16:47:45.949" v="522" actId="6559"/>
          <ac:spMkLst>
            <pc:docMk/>
            <pc:sldMk cId="877397845" sldId="2047"/>
            <ac:spMk id="2" creationId="{131D4795-F7F0-6D4D-A12F-FA42B374D331}"/>
          </ac:spMkLst>
        </pc:spChg>
        <pc:spChg chg="mod">
          <ac:chgData name="Price, Irie K." userId="5d11016c-461a-4d17-85a8-f0f6505ed204" providerId="ADAL" clId="{EF98F106-B7A0-4708-9EBB-9C50335136E2}" dt="2023-02-06T16:33:42.207" v="38" actId="20577"/>
          <ac:spMkLst>
            <pc:docMk/>
            <pc:sldMk cId="877397845" sldId="2047"/>
            <ac:spMk id="15" creationId="{A4F5FA59-AC9B-7B47-B92A-57B2E2746300}"/>
          </ac:spMkLst>
        </pc:spChg>
        <pc:spChg chg="mod">
          <ac:chgData name="Price, Irie K." userId="5d11016c-461a-4d17-85a8-f0f6505ed204" providerId="ADAL" clId="{EF98F106-B7A0-4708-9EBB-9C50335136E2}" dt="2023-02-06T16:33:37.408" v="37" actId="20577"/>
          <ac:spMkLst>
            <pc:docMk/>
            <pc:sldMk cId="877397845" sldId="2047"/>
            <ac:spMk id="20" creationId="{FA5F58C9-41D6-9F40-80F1-111F342C949F}"/>
          </ac:spMkLst>
        </pc:spChg>
      </pc:sldChg>
      <pc:sldChg chg="modSp mod">
        <pc:chgData name="Price, Irie K." userId="5d11016c-461a-4d17-85a8-f0f6505ed204" providerId="ADAL" clId="{EF98F106-B7A0-4708-9EBB-9C50335136E2}" dt="2023-02-06T16:50:16.239" v="559" actId="6559"/>
        <pc:sldMkLst>
          <pc:docMk/>
          <pc:sldMk cId="2330776662" sldId="2141"/>
        </pc:sldMkLst>
        <pc:spChg chg="mod">
          <ac:chgData name="Price, Irie K." userId="5d11016c-461a-4d17-85a8-f0f6505ed204" providerId="ADAL" clId="{EF98F106-B7A0-4708-9EBB-9C50335136E2}" dt="2023-02-06T16:50:16.239" v="559" actId="6559"/>
          <ac:spMkLst>
            <pc:docMk/>
            <pc:sldMk cId="2330776662" sldId="2141"/>
            <ac:spMk id="2" creationId="{D72E9DF1-6844-188B-1B4E-2FC3D0F40431}"/>
          </ac:spMkLst>
        </pc:spChg>
      </pc:sldChg>
      <pc:sldChg chg="modSp mod">
        <pc:chgData name="Price, Irie K." userId="5d11016c-461a-4d17-85a8-f0f6505ed204" providerId="ADAL" clId="{EF98F106-B7A0-4708-9EBB-9C50335136E2}" dt="2023-02-06T16:49:59.247" v="555" actId="6559"/>
        <pc:sldMkLst>
          <pc:docMk/>
          <pc:sldMk cId="89863914" sldId="2175"/>
        </pc:sldMkLst>
        <pc:spChg chg="mod">
          <ac:chgData name="Price, Irie K." userId="5d11016c-461a-4d17-85a8-f0f6505ed204" providerId="ADAL" clId="{EF98F106-B7A0-4708-9EBB-9C50335136E2}" dt="2023-02-06T16:49:59.247" v="555" actId="6559"/>
          <ac:spMkLst>
            <pc:docMk/>
            <pc:sldMk cId="89863914" sldId="2175"/>
            <ac:spMk id="3" creationId="{3FEFA83C-0D6B-4165-8233-6F32178ECAC5}"/>
          </ac:spMkLst>
        </pc:spChg>
      </pc:sldChg>
      <pc:sldChg chg="modSp mod">
        <pc:chgData name="Price, Irie K." userId="5d11016c-461a-4d17-85a8-f0f6505ed204" providerId="ADAL" clId="{EF98F106-B7A0-4708-9EBB-9C50335136E2}" dt="2023-02-06T16:50:20.590" v="560" actId="6559"/>
        <pc:sldMkLst>
          <pc:docMk/>
          <pc:sldMk cId="4225584358" sldId="2176"/>
        </pc:sldMkLst>
        <pc:spChg chg="mod">
          <ac:chgData name="Price, Irie K." userId="5d11016c-461a-4d17-85a8-f0f6505ed204" providerId="ADAL" clId="{EF98F106-B7A0-4708-9EBB-9C50335136E2}" dt="2023-02-06T16:50:20.590" v="560" actId="6559"/>
          <ac:spMkLst>
            <pc:docMk/>
            <pc:sldMk cId="4225584358" sldId="2176"/>
            <ac:spMk id="2" creationId="{C3A61BF1-C17A-2713-A350-46D1128C5BD1}"/>
          </ac:spMkLst>
        </pc:spChg>
      </pc:sldChg>
      <pc:sldChg chg="addSp modSp mod">
        <pc:chgData name="Price, Irie K." userId="5d11016c-461a-4d17-85a8-f0f6505ed204" providerId="ADAL" clId="{EF98F106-B7A0-4708-9EBB-9C50335136E2}" dt="2023-02-06T16:47:21.197" v="516" actId="113"/>
        <pc:sldMkLst>
          <pc:docMk/>
          <pc:sldMk cId="1158999731" sldId="2177"/>
        </pc:sldMkLst>
        <pc:spChg chg="add mod">
          <ac:chgData name="Price, Irie K." userId="5d11016c-461a-4d17-85a8-f0f6505ed204" providerId="ADAL" clId="{EF98F106-B7A0-4708-9EBB-9C50335136E2}" dt="2023-02-06T16:33:11.794" v="33" actId="1076"/>
          <ac:spMkLst>
            <pc:docMk/>
            <pc:sldMk cId="1158999731" sldId="2177"/>
            <ac:spMk id="2" creationId="{A7FD4450-8DE1-3FB3-9D3E-008AF8315EF7}"/>
          </ac:spMkLst>
        </pc:spChg>
        <pc:spChg chg="mod">
          <ac:chgData name="Price, Irie K." userId="5d11016c-461a-4d17-85a8-f0f6505ed204" providerId="ADAL" clId="{EF98F106-B7A0-4708-9EBB-9C50335136E2}" dt="2023-02-06T16:47:21.197" v="516" actId="113"/>
          <ac:spMkLst>
            <pc:docMk/>
            <pc:sldMk cId="1158999731" sldId="2177"/>
            <ac:spMk id="3" creationId="{8910501B-4CAD-C735-00A1-09CD5B21F515}"/>
          </ac:spMkLst>
        </pc:spChg>
      </pc:sldChg>
      <pc:sldChg chg="addSp modSp del mod">
        <pc:chgData name="Price, Irie K." userId="5d11016c-461a-4d17-85a8-f0f6505ed204" providerId="ADAL" clId="{EF98F106-B7A0-4708-9EBB-9C50335136E2}" dt="2023-02-06T16:37:56.812" v="85" actId="47"/>
        <pc:sldMkLst>
          <pc:docMk/>
          <pc:sldMk cId="3357843477" sldId="2178"/>
        </pc:sldMkLst>
        <pc:spChg chg="add mod">
          <ac:chgData name="Price, Irie K." userId="5d11016c-461a-4d17-85a8-f0f6505ed204" providerId="ADAL" clId="{EF98F106-B7A0-4708-9EBB-9C50335136E2}" dt="2023-02-06T16:37:35.058" v="84" actId="1076"/>
          <ac:spMkLst>
            <pc:docMk/>
            <pc:sldMk cId="3357843477" sldId="2178"/>
            <ac:spMk id="2" creationId="{6E24DC59-EB25-7EC2-31F2-7484C8210AF2}"/>
          </ac:spMkLst>
        </pc:spChg>
      </pc:sldChg>
      <pc:sldChg chg="addSp delSp modSp mod">
        <pc:chgData name="Price, Irie K." userId="5d11016c-461a-4d17-85a8-f0f6505ed204" providerId="ADAL" clId="{EF98F106-B7A0-4708-9EBB-9C50335136E2}" dt="2023-02-06T16:50:06.200" v="557" actId="1076"/>
        <pc:sldMkLst>
          <pc:docMk/>
          <pc:sldMk cId="2042509855" sldId="2179"/>
        </pc:sldMkLst>
        <pc:spChg chg="add mod">
          <ac:chgData name="Price, Irie K." userId="5d11016c-461a-4d17-85a8-f0f6505ed204" providerId="ADAL" clId="{EF98F106-B7A0-4708-9EBB-9C50335136E2}" dt="2023-02-06T16:44:06.706" v="488" actId="1076"/>
          <ac:spMkLst>
            <pc:docMk/>
            <pc:sldMk cId="2042509855" sldId="2179"/>
            <ac:spMk id="2" creationId="{4D2D2FF4-36C9-BD87-7032-A24EED824B65}"/>
          </ac:spMkLst>
        </pc:spChg>
        <pc:spChg chg="mod">
          <ac:chgData name="Price, Irie K." userId="5d11016c-461a-4d17-85a8-f0f6505ed204" providerId="ADAL" clId="{EF98F106-B7A0-4708-9EBB-9C50335136E2}" dt="2023-02-06T16:50:06.200" v="557" actId="1076"/>
          <ac:spMkLst>
            <pc:docMk/>
            <pc:sldMk cId="2042509855" sldId="2179"/>
            <ac:spMk id="3" creationId="{865345BC-C5E7-5ADF-3400-3649E1A9DB0E}"/>
          </ac:spMkLst>
        </pc:spChg>
        <pc:spChg chg="add mod">
          <ac:chgData name="Price, Irie K." userId="5d11016c-461a-4d17-85a8-f0f6505ed204" providerId="ADAL" clId="{EF98F106-B7A0-4708-9EBB-9C50335136E2}" dt="2023-02-06T16:43:09.905" v="313"/>
          <ac:spMkLst>
            <pc:docMk/>
            <pc:sldMk cId="2042509855" sldId="2179"/>
            <ac:spMk id="4" creationId="{F1FB2E74-F523-796A-1440-B98305CED90A}"/>
          </ac:spMkLst>
        </pc:spChg>
        <pc:spChg chg="add del mod">
          <ac:chgData name="Price, Irie K." userId="5d11016c-461a-4d17-85a8-f0f6505ed204" providerId="ADAL" clId="{EF98F106-B7A0-4708-9EBB-9C50335136E2}" dt="2023-02-06T16:43:45.533" v="453" actId="478"/>
          <ac:spMkLst>
            <pc:docMk/>
            <pc:sldMk cId="2042509855" sldId="2179"/>
            <ac:spMk id="5" creationId="{86720838-32B6-B6E5-28B1-325C2CEBE65D}"/>
          </ac:spMkLst>
        </pc:spChg>
        <pc:spChg chg="add del mod">
          <ac:chgData name="Price, Irie K." userId="5d11016c-461a-4d17-85a8-f0f6505ed204" providerId="ADAL" clId="{EF98F106-B7A0-4708-9EBB-9C50335136E2}" dt="2023-02-06T16:43:45.533" v="453" actId="478"/>
          <ac:spMkLst>
            <pc:docMk/>
            <pc:sldMk cId="2042509855" sldId="2179"/>
            <ac:spMk id="6" creationId="{03F12FA6-20D8-155E-16A0-377241C7F849}"/>
          </ac:spMkLst>
        </pc:spChg>
      </pc:sldChg>
      <pc:sldMasterChg chg="modSldLayout">
        <pc:chgData name="Price, Irie K." userId="5d11016c-461a-4d17-85a8-f0f6505ed204" providerId="ADAL" clId="{EF98F106-B7A0-4708-9EBB-9C50335136E2}" dt="2023-02-06T16:46:52.145" v="513"/>
        <pc:sldMasterMkLst>
          <pc:docMk/>
          <pc:sldMasterMk cId="3633856134" sldId="2147483648"/>
        </pc:sldMasterMkLst>
        <pc:sldLayoutChg chg="modSp">
          <pc:chgData name="Price, Irie K." userId="5d11016c-461a-4d17-85a8-f0f6505ed204" providerId="ADAL" clId="{EF98F106-B7A0-4708-9EBB-9C50335136E2}" dt="2023-02-06T16:46:01.006" v="497" actId="113"/>
          <pc:sldLayoutMkLst>
            <pc:docMk/>
            <pc:sldMasterMk cId="3633856134" sldId="2147483648"/>
            <pc:sldLayoutMk cId="2528521308" sldId="2147483660"/>
          </pc:sldLayoutMkLst>
          <pc:spChg chg="mod">
            <ac:chgData name="Price, Irie K." userId="5d11016c-461a-4d17-85a8-f0f6505ed204" providerId="ADAL" clId="{EF98F106-B7A0-4708-9EBB-9C50335136E2}" dt="2023-02-06T16:46:01.006" v="497" actId="113"/>
            <ac:spMkLst>
              <pc:docMk/>
              <pc:sldMasterMk cId="3633856134" sldId="2147483648"/>
              <pc:sldLayoutMk cId="2528521308" sldId="2147483660"/>
              <ac:spMk id="14" creationId="{9EFAD2D3-A203-4FC6-8106-598FEB9A8617}"/>
            </ac:spMkLst>
          </pc:spChg>
          <pc:spChg chg="mod">
            <ac:chgData name="Price, Irie K." userId="5d11016c-461a-4d17-85a8-f0f6505ed204" providerId="ADAL" clId="{EF98F106-B7A0-4708-9EBB-9C50335136E2}" dt="2023-02-06T16:45:53.544" v="496" actId="2711"/>
            <ac:spMkLst>
              <pc:docMk/>
              <pc:sldMasterMk cId="3633856134" sldId="2147483648"/>
              <pc:sldLayoutMk cId="2528521308" sldId="2147483660"/>
              <ac:spMk id="15" creationId="{2F90051E-FF02-4ECD-B01B-B0611B556867}"/>
            </ac:spMkLst>
          </pc:spChg>
        </pc:sldLayoutChg>
        <pc:sldLayoutChg chg="modSp">
          <pc:chgData name="Price, Irie K." userId="5d11016c-461a-4d17-85a8-f0f6505ed204" providerId="ADAL" clId="{EF98F106-B7A0-4708-9EBB-9C50335136E2}" dt="2023-02-06T16:46:06.150" v="500"/>
          <pc:sldLayoutMkLst>
            <pc:docMk/>
            <pc:sldMasterMk cId="3633856134" sldId="2147483648"/>
            <pc:sldLayoutMk cId="1038317003" sldId="2147483662"/>
          </pc:sldLayoutMkLst>
          <pc:spChg chg="mod">
            <ac:chgData name="Price, Irie K." userId="5d11016c-461a-4d17-85a8-f0f6505ed204" providerId="ADAL" clId="{EF98F106-B7A0-4708-9EBB-9C50335136E2}" dt="2023-02-06T16:46:06.150" v="500"/>
            <ac:spMkLst>
              <pc:docMk/>
              <pc:sldMasterMk cId="3633856134" sldId="2147483648"/>
              <pc:sldLayoutMk cId="1038317003" sldId="2147483662"/>
              <ac:spMk id="2" creationId="{00000000-0000-0000-0000-000000000000}"/>
            </ac:spMkLst>
          </pc:spChg>
        </pc:sldLayoutChg>
        <pc:sldLayoutChg chg="modSp">
          <pc:chgData name="Price, Irie K." userId="5d11016c-461a-4d17-85a8-f0f6505ed204" providerId="ADAL" clId="{EF98F106-B7A0-4708-9EBB-9C50335136E2}" dt="2023-02-06T16:46:22.657" v="504" actId="2711"/>
          <pc:sldLayoutMkLst>
            <pc:docMk/>
            <pc:sldMasterMk cId="3633856134" sldId="2147483648"/>
            <pc:sldLayoutMk cId="4170077644" sldId="2147483663"/>
          </pc:sldLayoutMkLst>
          <pc:spChg chg="mod">
            <ac:chgData name="Price, Irie K." userId="5d11016c-461a-4d17-85a8-f0f6505ed204" providerId="ADAL" clId="{EF98F106-B7A0-4708-9EBB-9C50335136E2}" dt="2023-02-06T16:46:17.787" v="503"/>
            <ac:spMkLst>
              <pc:docMk/>
              <pc:sldMasterMk cId="3633856134" sldId="2147483648"/>
              <pc:sldLayoutMk cId="4170077644" sldId="2147483663"/>
              <ac:spMk id="2" creationId="{00000000-0000-0000-0000-000000000000}"/>
            </ac:spMkLst>
          </pc:spChg>
          <pc:spChg chg="mod">
            <ac:chgData name="Price, Irie K." userId="5d11016c-461a-4d17-85a8-f0f6505ed204" providerId="ADAL" clId="{EF98F106-B7A0-4708-9EBB-9C50335136E2}" dt="2023-02-06T16:46:22.657" v="504" actId="2711"/>
            <ac:spMkLst>
              <pc:docMk/>
              <pc:sldMasterMk cId="3633856134" sldId="2147483648"/>
              <pc:sldLayoutMk cId="4170077644" sldId="2147483663"/>
              <ac:spMk id="10" creationId="{CB8C2D46-8757-4EF9-AE79-816EDDB179B1}"/>
            </ac:spMkLst>
          </pc:spChg>
        </pc:sldLayoutChg>
        <pc:sldLayoutChg chg="modSp">
          <pc:chgData name="Price, Irie K." userId="5d11016c-461a-4d17-85a8-f0f6505ed204" providerId="ADAL" clId="{EF98F106-B7A0-4708-9EBB-9C50335136E2}" dt="2023-02-06T16:46:37.595" v="510"/>
          <pc:sldLayoutMkLst>
            <pc:docMk/>
            <pc:sldMasterMk cId="3633856134" sldId="2147483648"/>
            <pc:sldLayoutMk cId="2685957197" sldId="2147483664"/>
          </pc:sldLayoutMkLst>
          <pc:spChg chg="mod">
            <ac:chgData name="Price, Irie K." userId="5d11016c-461a-4d17-85a8-f0f6505ed204" providerId="ADAL" clId="{EF98F106-B7A0-4708-9EBB-9C50335136E2}" dt="2023-02-06T16:46:37.595" v="510"/>
            <ac:spMkLst>
              <pc:docMk/>
              <pc:sldMasterMk cId="3633856134" sldId="2147483648"/>
              <pc:sldLayoutMk cId="2685957197" sldId="2147483664"/>
              <ac:spMk id="8" creationId="{D6E6E573-3CA1-4FC8-81CD-2409797C9C73}"/>
            </ac:spMkLst>
          </pc:spChg>
          <pc:spChg chg="mod">
            <ac:chgData name="Price, Irie K." userId="5d11016c-461a-4d17-85a8-f0f6505ed204" providerId="ADAL" clId="{EF98F106-B7A0-4708-9EBB-9C50335136E2}" dt="2023-02-06T16:46:33.533" v="509" actId="113"/>
            <ac:spMkLst>
              <pc:docMk/>
              <pc:sldMasterMk cId="3633856134" sldId="2147483648"/>
              <pc:sldLayoutMk cId="2685957197" sldId="2147483664"/>
              <ac:spMk id="15" creationId="{57F84774-CAE9-4170-88DC-91EAD58CF0EF}"/>
            </ac:spMkLst>
          </pc:spChg>
        </pc:sldLayoutChg>
        <pc:sldLayoutChg chg="modSp">
          <pc:chgData name="Price, Irie K." userId="5d11016c-461a-4d17-85a8-f0f6505ed204" providerId="ADAL" clId="{EF98F106-B7A0-4708-9EBB-9C50335136E2}" dt="2023-02-06T16:46:52.145" v="513"/>
          <pc:sldLayoutMkLst>
            <pc:docMk/>
            <pc:sldMasterMk cId="3633856134" sldId="2147483648"/>
            <pc:sldLayoutMk cId="3920401895" sldId="2147483665"/>
          </pc:sldLayoutMkLst>
          <pc:spChg chg="mod">
            <ac:chgData name="Price, Irie K." userId="5d11016c-461a-4d17-85a8-f0f6505ed204" providerId="ADAL" clId="{EF98F106-B7A0-4708-9EBB-9C50335136E2}" dt="2023-02-06T16:46:52.145" v="513"/>
            <ac:spMkLst>
              <pc:docMk/>
              <pc:sldMasterMk cId="3633856134" sldId="2147483648"/>
              <pc:sldLayoutMk cId="3920401895" sldId="2147483665"/>
              <ac:spMk id="16" creationId="{74692B5A-E49B-4F0E-98CE-ED92706D30F7}"/>
            </ac:spMkLst>
          </pc:spChg>
          <pc:spChg chg="mod">
            <ac:chgData name="Price, Irie K." userId="5d11016c-461a-4d17-85a8-f0f6505ed204" providerId="ADAL" clId="{EF98F106-B7A0-4708-9EBB-9C50335136E2}" dt="2023-02-06T16:46:52.145" v="513"/>
            <ac:spMkLst>
              <pc:docMk/>
              <pc:sldMasterMk cId="3633856134" sldId="2147483648"/>
              <pc:sldLayoutMk cId="3920401895" sldId="2147483665"/>
              <ac:spMk id="18" creationId="{9D02F17A-2074-41CD-9D4A-AD88B6CCFDFE}"/>
            </ac:spMkLst>
          </pc:spChg>
          <pc:spChg chg="mod">
            <ac:chgData name="Price, Irie K." userId="5d11016c-461a-4d17-85a8-f0f6505ed204" providerId="ADAL" clId="{EF98F106-B7A0-4708-9EBB-9C50335136E2}" dt="2023-02-06T16:46:52.145" v="513"/>
            <ac:spMkLst>
              <pc:docMk/>
              <pc:sldMasterMk cId="3633856134" sldId="2147483648"/>
              <pc:sldLayoutMk cId="3920401895" sldId="2147483665"/>
              <ac:spMk id="20" creationId="{487C4AFA-5C33-4394-A9EC-55A08DC6E295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ZEV Mandate</c:v>
          </c:tx>
          <c:spPr>
            <a:ln w="57150" cap="rnd">
              <a:solidFill>
                <a:schemeClr val="tx2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  <c:pt idx="10">
                  <c:v>2033</c:v>
                </c:pt>
                <c:pt idx="11">
                  <c:v>2034</c:v>
                </c:pt>
                <c:pt idx="12">
                  <c:v>2035</c:v>
                </c:pt>
                <c:pt idx="13">
                  <c:v>2036</c:v>
                </c:pt>
                <c:pt idx="14">
                  <c:v>2037</c:v>
                </c:pt>
                <c:pt idx="15">
                  <c:v>2038</c:v>
                </c:pt>
                <c:pt idx="16">
                  <c:v>2039</c:v>
                </c:pt>
                <c:pt idx="17">
                  <c:v>2040</c:v>
                </c:pt>
                <c:pt idx="18">
                  <c:v>2041</c:v>
                </c:pt>
                <c:pt idx="19">
                  <c:v>2042</c:v>
                </c:pt>
                <c:pt idx="20">
                  <c:v>2043</c:v>
                </c:pt>
                <c:pt idx="21">
                  <c:v>2044</c:v>
                </c:pt>
                <c:pt idx="22">
                  <c:v>2045</c:v>
                </c:pt>
                <c:pt idx="23">
                  <c:v>2046</c:v>
                </c:pt>
                <c:pt idx="24">
                  <c:v>2047</c:v>
                </c:pt>
                <c:pt idx="25">
                  <c:v>2048</c:v>
                </c:pt>
                <c:pt idx="26">
                  <c:v>2049</c:v>
                </c:pt>
              </c:numCache>
            </c:num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0.1</c:v>
                </c:pt>
                <c:pt idx="1">
                  <c:v>0.18</c:v>
                </c:pt>
                <c:pt idx="2">
                  <c:v>0.26</c:v>
                </c:pt>
                <c:pt idx="3">
                  <c:v>0.35</c:v>
                </c:pt>
                <c:pt idx="4">
                  <c:v>0.43</c:v>
                </c:pt>
                <c:pt idx="5">
                  <c:v>0.51</c:v>
                </c:pt>
                <c:pt idx="6">
                  <c:v>0.59</c:v>
                </c:pt>
                <c:pt idx="7">
                  <c:v>0.68</c:v>
                </c:pt>
                <c:pt idx="8">
                  <c:v>0.76</c:v>
                </c:pt>
                <c:pt idx="9">
                  <c:v>0.82</c:v>
                </c:pt>
                <c:pt idx="10">
                  <c:v>0.88</c:v>
                </c:pt>
                <c:pt idx="11">
                  <c:v>0.94</c:v>
                </c:pt>
                <c:pt idx="1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1BD-994D-9910-E26EF5539931}"/>
            </c:ext>
          </c:extLst>
        </c:ser>
        <c:ser>
          <c:idx val="1"/>
          <c:order val="1"/>
          <c:tx>
            <c:v>Fleet</c:v>
          </c:tx>
          <c:spPr>
            <a:ln w="57150" cap="rnd">
              <a:solidFill>
                <a:srgbClr val="F3F4D0"/>
              </a:solidFill>
              <a:round/>
            </a:ln>
            <a:effectLst/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  <c:pt idx="10">
                  <c:v>2033</c:v>
                </c:pt>
                <c:pt idx="11">
                  <c:v>2034</c:v>
                </c:pt>
                <c:pt idx="12">
                  <c:v>2035</c:v>
                </c:pt>
                <c:pt idx="13">
                  <c:v>2036</c:v>
                </c:pt>
                <c:pt idx="14">
                  <c:v>2037</c:v>
                </c:pt>
                <c:pt idx="15">
                  <c:v>2038</c:v>
                </c:pt>
                <c:pt idx="16">
                  <c:v>2039</c:v>
                </c:pt>
                <c:pt idx="17">
                  <c:v>2040</c:v>
                </c:pt>
                <c:pt idx="18">
                  <c:v>2041</c:v>
                </c:pt>
                <c:pt idx="19">
                  <c:v>2042</c:v>
                </c:pt>
                <c:pt idx="20">
                  <c:v>2043</c:v>
                </c:pt>
                <c:pt idx="21">
                  <c:v>2044</c:v>
                </c:pt>
                <c:pt idx="22">
                  <c:v>2045</c:v>
                </c:pt>
                <c:pt idx="23">
                  <c:v>2046</c:v>
                </c:pt>
                <c:pt idx="24">
                  <c:v>2047</c:v>
                </c:pt>
                <c:pt idx="25">
                  <c:v>2048</c:v>
                </c:pt>
                <c:pt idx="26">
                  <c:v>2049</c:v>
                </c:pt>
              </c:numCache>
            </c:numRef>
          </c:cat>
          <c:val>
            <c:numRef>
              <c:f>Sheet1!$D$2:$D$28</c:f>
              <c:numCache>
                <c:formatCode>General</c:formatCode>
                <c:ptCount val="27"/>
                <c:pt idx="0">
                  <c:v>0.05</c:v>
                </c:pt>
                <c:pt idx="1">
                  <c:v>5.8500000000000003E-2</c:v>
                </c:pt>
                <c:pt idx="2">
                  <c:v>7.0915000000000006E-2</c:v>
                </c:pt>
                <c:pt idx="3">
                  <c:v>8.7705850000000002E-2</c:v>
                </c:pt>
                <c:pt idx="4">
                  <c:v>0.10832879150000001</c:v>
                </c:pt>
                <c:pt idx="5">
                  <c:v>0.13274550358500001</c:v>
                </c:pt>
                <c:pt idx="6">
                  <c:v>0.16091804854915001</c:v>
                </c:pt>
                <c:pt idx="7">
                  <c:v>0.19330886806365852</c:v>
                </c:pt>
                <c:pt idx="8">
                  <c:v>0.22937577938302195</c:v>
                </c:pt>
                <c:pt idx="9">
                  <c:v>0.2680820215891917</c:v>
                </c:pt>
                <c:pt idx="10">
                  <c:v>0.30940120137329974</c:v>
                </c:pt>
                <c:pt idx="11">
                  <c:v>0.35330718935956673</c:v>
                </c:pt>
                <c:pt idx="12">
                  <c:v>0.39977411746597108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1BD-994D-9910-E26EF5539931}"/>
            </c:ext>
          </c:extLst>
        </c:ser>
        <c:ser>
          <c:idx val="2"/>
          <c:order val="2"/>
          <c:tx>
            <c:v>Future Sales</c:v>
          </c:tx>
          <c:spPr>
            <a:ln w="57150" cap="rnd">
              <a:solidFill>
                <a:schemeClr val="tx2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Sheet1!$C$2:$C$28</c:f>
              <c:numCache>
                <c:formatCode>General</c:formatCode>
                <c:ptCount val="27"/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1BD-994D-9910-E26EF5539931}"/>
            </c:ext>
          </c:extLst>
        </c:ser>
        <c:ser>
          <c:idx val="3"/>
          <c:order val="3"/>
          <c:tx>
            <c:v>Future Fleet</c:v>
          </c:tx>
          <c:spPr>
            <a:ln w="57150" cap="rnd">
              <a:solidFill>
                <a:srgbClr val="F3F4D0"/>
              </a:solidFill>
              <a:prstDash val="dash"/>
              <a:round/>
            </a:ln>
            <a:effectLst/>
          </c:spPr>
          <c:marker>
            <c:symbol val="none"/>
          </c:marker>
          <c:val>
            <c:numRef>
              <c:f>Sheet1!$E$2:$E$28</c:f>
              <c:numCache>
                <c:formatCode>General</c:formatCode>
                <c:ptCount val="27"/>
                <c:pt idx="12">
                  <c:v>0.39977411746597108</c:v>
                </c:pt>
                <c:pt idx="13">
                  <c:v>0.44577637629131134</c:v>
                </c:pt>
                <c:pt idx="14">
                  <c:v>0.4913186125283982</c:v>
                </c:pt>
                <c:pt idx="15">
                  <c:v>0.53640542640311417</c:v>
                </c:pt>
                <c:pt idx="16">
                  <c:v>0.58104137213908302</c:v>
                </c:pt>
                <c:pt idx="17">
                  <c:v>0.62523095841769227</c:v>
                </c:pt>
                <c:pt idx="18">
                  <c:v>0.66897864883351543</c:v>
                </c:pt>
                <c:pt idx="19">
                  <c:v>0.7122888623451803</c:v>
                </c:pt>
                <c:pt idx="20">
                  <c:v>0.75516597372172856</c:v>
                </c:pt>
                <c:pt idx="21">
                  <c:v>0.79761431398451133</c:v>
                </c:pt>
                <c:pt idx="22">
                  <c:v>0.8396381708446663</c:v>
                </c:pt>
                <c:pt idx="23">
                  <c:v>0.88124178913621964</c:v>
                </c:pt>
                <c:pt idx="24">
                  <c:v>0.92242937124485747</c:v>
                </c:pt>
                <c:pt idx="25">
                  <c:v>0.95</c:v>
                </c:pt>
                <c:pt idx="26">
                  <c:v>0.97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1BD-994D-9910-E26EF55399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0635904"/>
        <c:axId val="860637552"/>
      </c:lineChart>
      <c:catAx>
        <c:axId val="86063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0637552"/>
        <c:crosses val="autoZero"/>
        <c:auto val="1"/>
        <c:lblAlgn val="ctr"/>
        <c:lblOffset val="100"/>
        <c:tickLblSkip val="4"/>
        <c:noMultiLvlLbl val="0"/>
      </c:catAx>
      <c:valAx>
        <c:axId val="860637552"/>
        <c:scaling>
          <c:orientation val="minMax"/>
          <c:max val="1.0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06359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Revenue from EV RUC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General</c:formatCode>
                <c:ptCount val="5"/>
                <c:pt idx="0">
                  <c:v>2025</c:v>
                </c:pt>
                <c:pt idx="1">
                  <c:v>2030</c:v>
                </c:pt>
                <c:pt idx="2">
                  <c:v>2035</c:v>
                </c:pt>
                <c:pt idx="3">
                  <c:v>2040</c:v>
                </c:pt>
                <c:pt idx="4">
                  <c:v>2045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1.6E-2</c:v>
                </c:pt>
                <c:pt idx="2">
                  <c:v>1.6500000000000001E-2</c:v>
                </c:pt>
                <c:pt idx="3">
                  <c:v>1.66E-2</c:v>
                </c:pt>
                <c:pt idx="4">
                  <c:v>1.67E-2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18-4832-B5C8-B54ABD6FAE4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Revenue from Gas Taxes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General</c:formatCode>
                <c:ptCount val="5"/>
                <c:pt idx="0">
                  <c:v>2025</c:v>
                </c:pt>
                <c:pt idx="1">
                  <c:v>2030</c:v>
                </c:pt>
                <c:pt idx="2">
                  <c:v>2035</c:v>
                </c:pt>
                <c:pt idx="3">
                  <c:v>2040</c:v>
                </c:pt>
                <c:pt idx="4">
                  <c:v>2045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0.02</c:v>
                </c:pt>
                <c:pt idx="1">
                  <c:v>1.7999999999999999E-2</c:v>
                </c:pt>
                <c:pt idx="2">
                  <c:v>1.4999999999999999E-2</c:v>
                </c:pt>
                <c:pt idx="3">
                  <c:v>0.01</c:v>
                </c:pt>
                <c:pt idx="4">
                  <c:v>8.9999999999999993E-3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18-4832-B5C8-B54ABD6FAE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2330552"/>
        <c:axId val="952330224"/>
      </c:areaChart>
      <c:catAx>
        <c:axId val="952330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2330224"/>
        <c:crosses val="autoZero"/>
        <c:auto val="1"/>
        <c:lblAlgn val="ctr"/>
        <c:lblOffset val="100"/>
        <c:noMultiLvlLbl val="0"/>
      </c:catAx>
      <c:valAx>
        <c:axId val="952330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2330552"/>
        <c:crosses val="autoZero"/>
        <c:crossBetween val="midCat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2A6592-0A47-0D43-DB35-97570573F2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2DF78C-900B-F384-322F-B427793490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31682-643C-46B2-A727-F2A14D817B0E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C95D8A-2D37-8D3F-3B6E-97BFE66A628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64B6CD-7C23-B2E9-E4F2-41F0089A299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2E1D6-EB11-409D-AACD-BAA4D5B94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88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FD98F-2356-EF43-9EAA-FC6ECB32EA31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21B80-4D7C-624D-BD2B-2E883275B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6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21B80-4D7C-624D-BD2B-2E883275B2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40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FC5CA2-9E00-463C-ADDF-6D615D39013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45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121B80-4D7C-624D-BD2B-2E883275B29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04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FC5CA2-9E00-463C-ADDF-6D615D39013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348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b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FC5CA2-9E00-463C-ADDF-6D615D3901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2346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E8423-28A7-4BF1-8CD4-608E60AFB8C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90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121B80-4D7C-624D-BD2B-2E883275B2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65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C5CA2-9E00-463C-ADDF-6D615D3901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23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121B80-4D7C-624D-BD2B-2E883275B2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99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C5CA2-9E00-463C-ADDF-6D615D3901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01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C5CA2-9E00-463C-ADDF-6D615D3901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22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C5CA2-9E00-463C-ADDF-6D615D390139}" type="slidenum">
              <a:rPr lang="en-US" smtClean="0"/>
              <a:t>11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28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C5CA2-9E00-463C-ADDF-6D615D39013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849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121B80-4D7C-624D-BD2B-2E883275B29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86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07021-B069-E94F-BB35-B61E37D476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E0807C-7073-0F4A-B5DF-B0AB0A29A2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C1170-407C-7D4B-9B8D-D118AF25E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F7F7-CB67-9D48-8C0E-9AF579A09042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6C39A-7E97-5C4B-91E4-EC8E401F8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1D598-B22C-5048-8892-721B6CDB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0483-13BA-3842-8C94-C4B52BA07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4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84B04-7F46-D342-B24F-4CE164621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8655B8-1F38-4149-99AA-5668A5F994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E2030-8ACD-5B45-91DE-526CA1B6B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F7F7-CB67-9D48-8C0E-9AF579A09042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09755-D542-3F46-AFF3-3D1FA65D6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4B8D5-6CB0-D846-B84A-20527E7D0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0483-13BA-3842-8C94-C4B52BA07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7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51AB3-F8F8-DE4B-A4C3-E5AF247D2C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5F9BD6-F507-9340-BD7E-7811D2358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9F0A8-B593-2C49-B138-D6902B898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F7F7-CB67-9D48-8C0E-9AF579A09042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225BA-DE0A-FE4B-AF3C-765E4E5C7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3BDF3-65BC-594F-BCFC-62CD24488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0483-13BA-3842-8C94-C4B52BA07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89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578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9EFAD2D3-A203-4FC6-8106-598FEB9A8617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092700" y="2762365"/>
            <a:ext cx="6546850" cy="17756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 b="1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F90051E-FF02-4ECD-B01B-B0611B5568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18100" y="5593600"/>
            <a:ext cx="6521450" cy="1124700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22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8521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797184" cy="109603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 b="1" spc="-15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Single Line Header Clean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8AB35-797B-4786-B710-CB4AEE841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76820" y="6310312"/>
            <a:ext cx="1646819" cy="365125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fld id="{6059155E-377B-43E2-9AE6-C159A72811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17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797184" cy="109603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 b="1" spc="-15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Single Line Header Clean 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B8C2D46-8757-4EF9-AE79-816EDDB179B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4836736" cy="3934152"/>
          </a:xfrm>
          <a:prstGeom prst="rect">
            <a:avLst/>
          </a:prstGeom>
        </p:spPr>
        <p:txBody>
          <a:bodyPr/>
          <a:lstStyle>
            <a:lvl1pPr>
              <a:spcBef>
                <a:spcPts val="2000"/>
              </a:spcBef>
              <a:defRPr sz="32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685800" indent="-228600">
              <a:buFont typeface="Arial" panose="020B0604020202020204" pitchFamily="34" charset="0"/>
              <a:buChar char="•"/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2pPr>
            <a:lvl3pPr marL="1143000" indent="-228600">
              <a:buFont typeface="Calibri" panose="020F0502020204030204" pitchFamily="34" charset="0"/>
              <a:buChar char="◦"/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3pPr>
            <a:lvl4pP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4pPr>
          </a:lstStyle>
          <a:p>
            <a:pPr lvl="0"/>
            <a:r>
              <a:rPr lang="en-US"/>
              <a:t>32 pt. header text (remove bullet when done entering text)</a:t>
            </a:r>
          </a:p>
          <a:p>
            <a:pPr lvl="1"/>
            <a:r>
              <a:rPr lang="en-US"/>
              <a:t>24 </a:t>
            </a:r>
            <a:r>
              <a:rPr lang="en-US" err="1"/>
              <a:t>pt</a:t>
            </a:r>
            <a:r>
              <a:rPr lang="en-US"/>
              <a:t> text</a:t>
            </a:r>
          </a:p>
          <a:p>
            <a:pPr lvl="2"/>
            <a:r>
              <a:rPr lang="en-US"/>
              <a:t>24 </a:t>
            </a:r>
            <a:r>
              <a:rPr lang="en-US" err="1"/>
              <a:t>pt</a:t>
            </a:r>
            <a:r>
              <a:rPr lang="en-US"/>
              <a:t> text</a:t>
            </a:r>
          </a:p>
          <a:p>
            <a:pPr lvl="3"/>
            <a:r>
              <a:rPr lang="en-US"/>
              <a:t>24 </a:t>
            </a:r>
            <a:r>
              <a:rPr lang="en-US" err="1"/>
              <a:t>pt</a:t>
            </a:r>
            <a:r>
              <a:rPr lang="en-US"/>
              <a:t>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B0FED-BE69-4D7C-9587-81F214F08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76820" y="6310312"/>
            <a:ext cx="1646819" cy="365125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fld id="{6059155E-377B-43E2-9AE6-C159A72811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77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F0DD65D-16C2-4569-8317-12E91BAA157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6E6E573-3CA1-4FC8-81CD-2409797C9C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843237"/>
            <a:ext cx="10797184" cy="124875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 b="1" spc="-15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Chapter Heading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7F84774-CAE9-4170-88DC-91EAD58CF0E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289954"/>
            <a:ext cx="5684838" cy="19893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6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Secondary chapter text</a:t>
            </a:r>
          </a:p>
        </p:txBody>
      </p:sp>
    </p:spTree>
    <p:extLst>
      <p:ext uri="{BB962C8B-B14F-4D97-AF65-F5344CB8AC3E}">
        <p14:creationId xmlns:p14="http://schemas.microsoft.com/office/powerpoint/2010/main" val="2685957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188B6D0-0896-4990-9022-80D442C0A347}"/>
              </a:ext>
            </a:extLst>
          </p:cNvPr>
          <p:cNvSpPr/>
          <p:nvPr userDrawn="1"/>
        </p:nvSpPr>
        <p:spPr>
          <a:xfrm>
            <a:off x="0" y="5432612"/>
            <a:ext cx="12192000" cy="143344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8F5CD2-EF43-4146-B2F5-9406A4B379B7}"/>
              </a:ext>
            </a:extLst>
          </p:cNvPr>
          <p:cNvSpPr/>
          <p:nvPr userDrawn="1"/>
        </p:nvSpPr>
        <p:spPr>
          <a:xfrm>
            <a:off x="0" y="-1"/>
            <a:ext cx="12192000" cy="54326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4692B5A-E49B-4F0E-98CE-ED92706D30F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53013" y="962026"/>
            <a:ext cx="6419408" cy="66881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D02F17A-2074-41CD-9D4A-AD88B6CCFDF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53013" y="1854198"/>
            <a:ext cx="6419408" cy="16541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Supportive Text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487C4AFA-5C33-4394-A9EC-55A08DC6E2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53013" y="3991614"/>
            <a:ext cx="6419408" cy="94328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040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97784-DA61-7F43-BB3C-C216A0FB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A9FBA-0754-CF47-93D1-0DB4D4E96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2BE7D-579C-7B4C-987A-9907C353B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F7F7-CB67-9D48-8C0E-9AF579A09042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D22F5-B040-0540-838E-80914E4F8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DE444-B028-3945-9530-2A4FD57F1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0483-13BA-3842-8C94-C4B52BA07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6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28A56-173C-354E-AF78-1BB39BE02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CC0314-2DCC-D142-9FDE-0E342275E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36B9A-2C53-EE48-BFA0-52B4D1C0D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F7F7-CB67-9D48-8C0E-9AF579A09042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4356C-7E90-D54C-814E-2048A6CAE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1E62F-DC0D-024D-ABDE-76B2E5615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0483-13BA-3842-8C94-C4B52BA07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66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EF28-4515-C44A-9A81-05C9ED92C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8DADE-04BA-F04A-AF7A-7CD5B46B0E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3B567E-57DB-8045-BBFE-3E9844EB1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E55C8-5D0E-0549-B995-50DEEBFBD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F7F7-CB67-9D48-8C0E-9AF579A09042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99A1A9-E74F-7D4A-8B94-9B7DA6696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760E4B-E469-CB40-9DE3-959B8E16A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0483-13BA-3842-8C94-C4B52BA07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3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DDF22-8D10-2144-A305-B8F8E4DFE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94C7D7-29C2-4A42-B854-B8B720CDE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403A08-1717-204A-BA83-6BF6C89F3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3A32C7-6BF1-C243-9292-230F3171E7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B4AE21-4D63-D14F-B7E5-AFAD9FD85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741363-589F-7641-B892-F5F035133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F7F7-CB67-9D48-8C0E-9AF579A09042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894476-D7C4-3E40-BDC0-8116C826A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9319C1-DD1F-8844-966F-410675ABF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0483-13BA-3842-8C94-C4B52BA07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8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971DE-728D-F14C-8639-1698CE059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B34969-BE49-EB49-A8CE-F01BD2DDF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F7F7-CB67-9D48-8C0E-9AF579A09042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396885-A906-4F4B-B6EB-DDEAF93A3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2485E9-BDF4-2146-9AF8-02D084124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0483-13BA-3842-8C94-C4B52BA07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60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A91B34-71F2-424D-9105-3432819A5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F7F7-CB67-9D48-8C0E-9AF579A09042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0E7DDF-EC7B-794A-8A02-015776132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984F88-0879-9344-BAC7-EF16F5D8F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0483-13BA-3842-8C94-C4B52BA07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12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9AEE1-9FE9-9B42-94D8-2248C2C87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1DDEB-8BD9-DC4E-BA4B-DA9448B11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1B00B-5108-6D48-B94C-2B1FF9B88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B9F1D-F8F1-E548-B818-D37493F51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F7F7-CB67-9D48-8C0E-9AF579A09042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D886F-406F-A84F-B74B-415ECBE14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CFDAE-D2F8-064E-A998-F7E8965CA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0483-13BA-3842-8C94-C4B52BA07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14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4A374-24BE-7B4F-84A2-34407940E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202861-DD0F-E244-86B8-DBF0B75571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C2CE33-BF3D-F840-9ED9-F7FA23BD8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488142-CBD8-C84C-A657-2EB441F76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F7F7-CB67-9D48-8C0E-9AF579A09042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BB6BA-846D-CE46-BE2B-A45C27719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2DD51B-A12E-124D-A31F-F412458A8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0483-13BA-3842-8C94-C4B52BA07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6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6A526C-C4B8-1542-A007-A34C2DBE7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977575-18B7-7C44-ADF6-C08FF7717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169D1-CA30-E54F-A67E-4EEA8389C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3F7F7-CB67-9D48-8C0E-9AF579A09042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1D56F-3427-B44E-BB14-B3248E934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1FF8F-FA4F-FD46-B68B-67DBF594BE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C0483-13BA-3842-8C94-C4B52BA07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5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  <p:sldLayoutId id="2147483664" r:id="rId15"/>
    <p:sldLayoutId id="2147483665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17220" y="2183130"/>
            <a:ext cx="10904907" cy="2563681"/>
          </a:xfrm>
        </p:spPr>
        <p:txBody>
          <a:bodyPr>
            <a:no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endParaRPr lang="en-US" sz="4400" cap="all" dirty="0">
              <a:solidFill>
                <a:schemeClr val="bg1"/>
              </a:solidFill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7200" b="1" dirty="0">
                <a:solidFill>
                  <a:schemeClr val="bg1"/>
                </a:solidFill>
                <a:latin typeface="+mn-lt"/>
              </a:rPr>
              <a:t>Road Usage Charge</a:t>
            </a:r>
          </a:p>
        </p:txBody>
      </p:sp>
    </p:spTree>
    <p:extLst>
      <p:ext uri="{BB962C8B-B14F-4D97-AF65-F5344CB8AC3E}">
        <p14:creationId xmlns:p14="http://schemas.microsoft.com/office/powerpoint/2010/main" val="3294781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FEFA83C-0D6B-4165-8233-6F32178EC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80244"/>
            <a:ext cx="10797184" cy="1248756"/>
          </a:xfrm>
        </p:spPr>
        <p:txBody>
          <a:bodyPr>
            <a:normAutofit/>
          </a:bodyPr>
          <a:lstStyle/>
          <a:p>
            <a:r>
              <a:rPr lang="en-US" dirty="0"/>
              <a:t>How could a RUC work for our state?</a:t>
            </a:r>
          </a:p>
        </p:txBody>
      </p:sp>
    </p:spTree>
    <p:extLst>
      <p:ext uri="{BB962C8B-B14F-4D97-AF65-F5344CB8AC3E}">
        <p14:creationId xmlns:p14="http://schemas.microsoft.com/office/powerpoint/2010/main" val="565909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4050" y="213763"/>
            <a:ext cx="11369817" cy="1100688"/>
          </a:xfrm>
        </p:spPr>
        <p:txBody>
          <a:bodyPr>
            <a:noAutofit/>
          </a:bodyPr>
          <a:lstStyle/>
          <a:p>
            <a:r>
              <a:rPr lang="en-US" sz="4000" spc="0" dirty="0"/>
              <a:t>Our state’s RUC pilot project</a:t>
            </a:r>
          </a:p>
        </p:txBody>
      </p:sp>
      <p:sp>
        <p:nvSpPr>
          <p:cNvPr id="8" name="Rectangle 7"/>
          <p:cNvSpPr/>
          <p:nvPr/>
        </p:nvSpPr>
        <p:spPr>
          <a:xfrm>
            <a:off x="657948" y="2182001"/>
            <a:ext cx="5671931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ea typeface="Arial Narrow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82A73F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  <a:ea typeface="Arial Narrow" charset="0"/>
                <a:cs typeface="Arial" panose="020B0604020202020204" pitchFamily="34" charset="0"/>
              </a:rPr>
              <a:t>Length: </a:t>
            </a:r>
            <a:r>
              <a:rPr lang="en-US" sz="2400" dirty="0">
                <a:solidFill>
                  <a:schemeClr val="tx2"/>
                </a:solidFill>
                <a:ea typeface="Arial Narrow" charset="0"/>
                <a:cs typeface="Arial" panose="020B0604020202020204" pitchFamily="34" charset="0"/>
              </a:rPr>
              <a:t>X months</a:t>
            </a:r>
          </a:p>
          <a:p>
            <a:pPr marL="171450" indent="-171450">
              <a:buClr>
                <a:srgbClr val="82A73F"/>
              </a:buClr>
              <a:buFont typeface="Arial" panose="020B0604020202020204" pitchFamily="34" charset="0"/>
              <a:buChar char="•"/>
            </a:pPr>
            <a:endParaRPr lang="en-US" sz="800" b="1" dirty="0">
              <a:solidFill>
                <a:schemeClr val="tx2"/>
              </a:solidFill>
              <a:ea typeface="Arial Narrow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82A73F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  <a:ea typeface="Arial Narrow" charset="0"/>
                <a:cs typeface="Arial" panose="020B0604020202020204" pitchFamily="34" charset="0"/>
              </a:rPr>
              <a:t>Concepts tested: </a:t>
            </a:r>
            <a:r>
              <a:rPr lang="en-US" sz="2400" dirty="0">
                <a:solidFill>
                  <a:schemeClr val="tx2"/>
                </a:solidFill>
                <a:ea typeface="Arial Narrow" charset="0"/>
                <a:cs typeface="Arial" panose="020B0604020202020204" pitchFamily="34" charset="0"/>
              </a:rPr>
              <a:t>Y concepts</a:t>
            </a:r>
            <a:r>
              <a:rPr lang="en-US" sz="2400" b="1" dirty="0">
                <a:solidFill>
                  <a:schemeClr val="tx2"/>
                </a:solidFill>
                <a:ea typeface="Arial Narrow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chemeClr val="tx2"/>
              </a:solidFill>
              <a:ea typeface="Arial Narrow" charset="0"/>
              <a:cs typeface="Arial" panose="020B0604020202020204" pitchFamily="34" charset="0"/>
            </a:endParaRPr>
          </a:p>
          <a:p>
            <a:pPr marL="171450" indent="-171450">
              <a:buClr>
                <a:srgbClr val="82A73F"/>
              </a:buClr>
              <a:buFont typeface="Arial" panose="020B0604020202020204" pitchFamily="34" charset="0"/>
              <a:buChar char="•"/>
            </a:pPr>
            <a:endParaRPr lang="en-US" sz="800" b="1" dirty="0">
              <a:solidFill>
                <a:schemeClr val="tx2"/>
              </a:solidFill>
              <a:ea typeface="Arial Narrow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82A73F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  <a:ea typeface="Arial Narrow" charset="0"/>
                <a:cs typeface="Arial" panose="020B0604020202020204" pitchFamily="34" charset="0"/>
              </a:rPr>
              <a:t>Partners: </a:t>
            </a:r>
            <a:r>
              <a:rPr lang="en-US" sz="2400" dirty="0">
                <a:solidFill>
                  <a:schemeClr val="tx2"/>
                </a:solidFill>
                <a:ea typeface="Arial Narrow" charset="0"/>
                <a:cs typeface="Arial" panose="020B0604020202020204" pitchFamily="34" charset="0"/>
              </a:rPr>
              <a:t>Z partners</a:t>
            </a:r>
          </a:p>
          <a:p>
            <a:pPr marL="285750" indent="-285750">
              <a:buClr>
                <a:srgbClr val="82A73F"/>
              </a:buClr>
              <a:buFont typeface="Arial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a typeface="Arial Narrow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82A73F"/>
              </a:buClr>
              <a:buFont typeface="Arial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a typeface="Arial Narrow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9205D16-3CAC-4677-B0D9-9B9383F5B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8086" y="6396910"/>
            <a:ext cx="1646819" cy="365125"/>
          </a:xfrm>
        </p:spPr>
        <p:txBody>
          <a:bodyPr/>
          <a:lstStyle>
            <a:lvl1pPr algn="ctr">
              <a:defRPr>
                <a:solidFill>
                  <a:srgbClr val="0F6873"/>
                </a:solidFill>
                <a:latin typeface="+mj-lt"/>
              </a:defRPr>
            </a:lvl1pPr>
          </a:lstStyle>
          <a:p>
            <a:fld id="{539FD6C2-A41B-4DC4-B328-6CE8FC5C3159}" type="slidenum">
              <a:rPr lang="en-US" smtClean="0">
                <a:latin typeface="Arial Narrow" panose="020B0606020202030204" pitchFamily="34" charset="0"/>
              </a:rPr>
              <a:pPr/>
              <a:t>11</a:t>
            </a:fld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2397678-20A0-6E31-C0A8-5F52DC46D82D}"/>
              </a:ext>
            </a:extLst>
          </p:cNvPr>
          <p:cNvSpPr/>
          <p:nvPr/>
        </p:nvSpPr>
        <p:spPr>
          <a:xfrm>
            <a:off x="7143750" y="1793381"/>
            <a:ext cx="4194810" cy="35558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Map of our state</a:t>
            </a:r>
          </a:p>
        </p:txBody>
      </p:sp>
    </p:spTree>
    <p:extLst>
      <p:ext uri="{BB962C8B-B14F-4D97-AF65-F5344CB8AC3E}">
        <p14:creationId xmlns:p14="http://schemas.microsoft.com/office/powerpoint/2010/main" val="4065062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4566"/>
            <a:ext cx="9415509" cy="785850"/>
          </a:xfrm>
        </p:spPr>
        <p:txBody>
          <a:bodyPr>
            <a:normAutofit fontScale="90000"/>
          </a:bodyPr>
          <a:lstStyle/>
          <a:p>
            <a:r>
              <a:rPr lang="en-US" sz="4400" spc="0" dirty="0"/>
              <a:t>Mileage reporting methods: </a:t>
            </a:r>
            <a:br>
              <a:rPr lang="en-US" sz="4400" spc="0" dirty="0"/>
            </a:br>
            <a:r>
              <a:rPr lang="en-US" sz="4400" b="0" spc="0" dirty="0"/>
              <a:t>Drivers get to choose.</a:t>
            </a:r>
            <a:endParaRPr lang="en-US" sz="4400" b="0" strike="sngStrike" spc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8B2860-4295-4A06-A846-E429D90B4F9C}"/>
              </a:ext>
            </a:extLst>
          </p:cNvPr>
          <p:cNvSpPr txBox="1"/>
          <p:nvPr/>
        </p:nvSpPr>
        <p:spPr>
          <a:xfrm>
            <a:off x="301557" y="6434847"/>
            <a:ext cx="301557" cy="282102"/>
          </a:xfrm>
          <a:prstGeom prst="rect">
            <a:avLst/>
          </a:prstGeom>
        </p:spPr>
        <p:txBody>
          <a:bodyPr wrap="square" rtlCol="0" anchor="b">
            <a:normAutofit fontScale="85000" lnSpcReduction="20000"/>
          </a:bodyPr>
          <a:lstStyle/>
          <a:p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10468B98-D900-4758-95CA-71EFF62C18AF}"/>
              </a:ext>
            </a:extLst>
          </p:cNvPr>
          <p:cNvSpPr txBox="1">
            <a:spLocks/>
          </p:cNvSpPr>
          <p:nvPr/>
        </p:nvSpPr>
        <p:spPr>
          <a:xfrm>
            <a:off x="11088086" y="6396910"/>
            <a:ext cx="1646819" cy="365125"/>
          </a:xfrm>
        </p:spPr>
        <p:txBody>
          <a:bodyPr/>
          <a:lstStyle>
            <a:defPPr>
              <a:defRPr lang="en-US"/>
            </a:defPPr>
            <a:lvl1pPr marL="0" algn="ctr" defTabSz="457200" rtl="0" eaLnBrk="1" latinLnBrk="0" hangingPunct="1">
              <a:defRPr sz="1800" kern="1200">
                <a:solidFill>
                  <a:srgbClr val="0F6873"/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9FD6C2-A41B-4DC4-B328-6CE8FC5C3159}" type="slidenum">
              <a:rPr lang="en-US" smtClean="0">
                <a:latin typeface="Arial Narrow" panose="020B0606020202030204" pitchFamily="34" charset="0"/>
              </a:rPr>
              <a:pPr/>
              <a:t>12</a:t>
            </a:fld>
            <a:endParaRPr lang="en-US">
              <a:latin typeface="Arial Narrow" panose="020B060602020203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674FB26-F342-495F-8E04-AC9187A97B3C}"/>
              </a:ext>
            </a:extLst>
          </p:cNvPr>
          <p:cNvGrpSpPr/>
          <p:nvPr/>
        </p:nvGrpSpPr>
        <p:grpSpPr>
          <a:xfrm>
            <a:off x="838200" y="5044091"/>
            <a:ext cx="10797184" cy="1147428"/>
            <a:chOff x="838200" y="5074764"/>
            <a:chExt cx="10797184" cy="1147428"/>
          </a:xfrm>
        </p:grpSpPr>
        <p:sp>
          <p:nvSpPr>
            <p:cNvPr id="32" name="Arrow: Left-Right 31">
              <a:extLst>
                <a:ext uri="{FF2B5EF4-FFF2-40B4-BE49-F238E27FC236}">
                  <a16:creationId xmlns:a16="http://schemas.microsoft.com/office/drawing/2014/main" id="{9FEAA576-EAFD-4A3C-93D6-C05992CF6270}"/>
                </a:ext>
              </a:extLst>
            </p:cNvPr>
            <p:cNvSpPr/>
            <p:nvPr/>
          </p:nvSpPr>
          <p:spPr>
            <a:xfrm>
              <a:off x="838200" y="5944480"/>
              <a:ext cx="10797184" cy="277712"/>
            </a:xfrm>
            <a:prstGeom prst="left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5A9FEC5-0A05-4ABC-86E1-3B21397FC95B}"/>
                </a:ext>
              </a:extLst>
            </p:cNvPr>
            <p:cNvSpPr txBox="1"/>
            <p:nvPr/>
          </p:nvSpPr>
          <p:spPr>
            <a:xfrm>
              <a:off x="1090969" y="5074764"/>
              <a:ext cx="1289136" cy="914400"/>
            </a:xfrm>
            <a:prstGeom prst="rect">
              <a:avLst/>
            </a:prstGeom>
          </p:spPr>
          <p:txBody>
            <a:bodyPr wrap="none" rtlCol="0" anchor="b">
              <a:normAutofit/>
            </a:bodyPr>
            <a:lstStyle/>
            <a:p>
              <a:r>
                <a:rPr lang="en-US" b="1">
                  <a:solidFill>
                    <a:schemeClr val="accent2">
                      <a:lumMod val="75000"/>
                    </a:schemeClr>
                  </a:solidFill>
                </a:rPr>
                <a:t>LOW-TECH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A4D0234-7734-484F-BC47-511F42180E87}"/>
                </a:ext>
              </a:extLst>
            </p:cNvPr>
            <p:cNvSpPr txBox="1"/>
            <p:nvPr/>
          </p:nvSpPr>
          <p:spPr>
            <a:xfrm>
              <a:off x="9814381" y="5074764"/>
              <a:ext cx="1289136" cy="914400"/>
            </a:xfrm>
            <a:prstGeom prst="rect">
              <a:avLst/>
            </a:prstGeom>
          </p:spPr>
          <p:txBody>
            <a:bodyPr wrap="none" rtlCol="0" anchor="b">
              <a:norm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</a:rPr>
                <a:t>HIGH-TECH</a:t>
              </a:r>
            </a:p>
          </p:txBody>
        </p:sp>
      </p:grpSp>
      <p:sp>
        <p:nvSpPr>
          <p:cNvPr id="6" name="Oval 5">
            <a:extLst>
              <a:ext uri="{FF2B5EF4-FFF2-40B4-BE49-F238E27FC236}">
                <a16:creationId xmlns:a16="http://schemas.microsoft.com/office/drawing/2014/main" id="{EAF72C59-61F4-2192-42DF-2BA734CF76B5}"/>
              </a:ext>
            </a:extLst>
          </p:cNvPr>
          <p:cNvSpPr/>
          <p:nvPr/>
        </p:nvSpPr>
        <p:spPr>
          <a:xfrm>
            <a:off x="1805527" y="2321560"/>
            <a:ext cx="896645" cy="89664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+mj-lt"/>
              </a:rPr>
              <a:t>1</a:t>
            </a:r>
            <a:endParaRPr lang="en-US" b="1" dirty="0">
              <a:latin typeface="+mj-lt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57B1082-6485-9344-64E8-9882F88A74C5}"/>
              </a:ext>
            </a:extLst>
          </p:cNvPr>
          <p:cNvSpPr/>
          <p:nvPr/>
        </p:nvSpPr>
        <p:spPr>
          <a:xfrm>
            <a:off x="1805527" y="3807006"/>
            <a:ext cx="896645" cy="89664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+mj-lt"/>
              </a:rPr>
              <a:t>2</a:t>
            </a:r>
            <a:endParaRPr lang="en-US" b="1" dirty="0">
              <a:latin typeface="+mj-lt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D685F90-3EA8-D67B-CFBB-B0FFFE1892B3}"/>
              </a:ext>
            </a:extLst>
          </p:cNvPr>
          <p:cNvSpPr/>
          <p:nvPr/>
        </p:nvSpPr>
        <p:spPr>
          <a:xfrm>
            <a:off x="6828435" y="2321560"/>
            <a:ext cx="896645" cy="89664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+mj-lt"/>
              </a:rPr>
              <a:t>3</a:t>
            </a:r>
            <a:endParaRPr lang="en-US" b="1" dirty="0">
              <a:latin typeface="+mj-lt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503BBD2-A072-BF54-7F36-E206B04EE303}"/>
              </a:ext>
            </a:extLst>
          </p:cNvPr>
          <p:cNvSpPr/>
          <p:nvPr/>
        </p:nvSpPr>
        <p:spPr>
          <a:xfrm>
            <a:off x="6823694" y="3807006"/>
            <a:ext cx="896645" cy="89664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+mj-lt"/>
              </a:rPr>
              <a:t>4</a:t>
            </a:r>
            <a:endParaRPr lang="en-US" b="1" dirty="0"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7E3A9D-8AC7-B1AD-9098-2C13C0060B34}"/>
              </a:ext>
            </a:extLst>
          </p:cNvPr>
          <p:cNvSpPr txBox="1"/>
          <p:nvPr/>
        </p:nvSpPr>
        <p:spPr>
          <a:xfrm>
            <a:off x="2792871" y="3979271"/>
            <a:ext cx="3554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Option 2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5AE4F5-7D70-DBE8-EEB1-9A2319F825D1}"/>
              </a:ext>
            </a:extLst>
          </p:cNvPr>
          <p:cNvSpPr txBox="1"/>
          <p:nvPr/>
        </p:nvSpPr>
        <p:spPr>
          <a:xfrm>
            <a:off x="2792871" y="2535292"/>
            <a:ext cx="3554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Option 1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53121CE-8EBF-1C4B-FC4A-35581E551044}"/>
              </a:ext>
            </a:extLst>
          </p:cNvPr>
          <p:cNvSpPr txBox="1"/>
          <p:nvPr/>
        </p:nvSpPr>
        <p:spPr>
          <a:xfrm>
            <a:off x="7928720" y="3979271"/>
            <a:ext cx="3554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Option 4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F0F86E2-F88F-3288-3C05-E5616CCBD8B7}"/>
              </a:ext>
            </a:extLst>
          </p:cNvPr>
          <p:cNvSpPr txBox="1"/>
          <p:nvPr/>
        </p:nvSpPr>
        <p:spPr>
          <a:xfrm>
            <a:off x="7928720" y="2535292"/>
            <a:ext cx="3554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Option 3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690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FEFA83C-0D6B-4165-8233-6F32178EC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1397"/>
            <a:ext cx="10797184" cy="1248756"/>
          </a:xfrm>
        </p:spPr>
        <p:txBody>
          <a:bodyPr>
            <a:normAutofit/>
          </a:bodyPr>
          <a:lstStyle/>
          <a:p>
            <a:r>
              <a:rPr lang="en-US" spc="0" dirty="0"/>
              <a:t>How can privacy be protected?</a:t>
            </a:r>
          </a:p>
        </p:txBody>
      </p:sp>
    </p:spTree>
    <p:extLst>
      <p:ext uri="{BB962C8B-B14F-4D97-AF65-F5344CB8AC3E}">
        <p14:creationId xmlns:p14="http://schemas.microsoft.com/office/powerpoint/2010/main" val="1045984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021" y="287569"/>
            <a:ext cx="10865363" cy="1461155"/>
          </a:xfrm>
        </p:spPr>
        <p:txBody>
          <a:bodyPr>
            <a:noAutofit/>
          </a:bodyPr>
          <a:lstStyle/>
          <a:p>
            <a:r>
              <a:rPr lang="en-US" sz="4000" spc="0" dirty="0"/>
              <a:t>RUC does not require GPS technology, and privacy protection measures are available.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370618" y="6362042"/>
            <a:ext cx="1020674" cy="365125"/>
          </a:xfrm>
        </p:spPr>
        <p:txBody>
          <a:bodyPr/>
          <a:lstStyle/>
          <a:p>
            <a:fld id="{6059155E-377B-43E2-9AE6-C159A728114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70021" y="2177382"/>
            <a:ext cx="6819499" cy="3207418"/>
          </a:xfr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tx2"/>
                </a:solidFill>
                <a:cs typeface="Arial" panose="020B0604020202020204" pitchFamily="34" charset="0"/>
              </a:rPr>
              <a:t>Drivers would decide how to report their miles, including whether to use location services.</a:t>
            </a:r>
          </a:p>
          <a:p>
            <a:pPr marL="53975" lvl="1" indent="0">
              <a:spcAft>
                <a:spcPts val="400"/>
              </a:spcAft>
              <a:buNone/>
            </a:pPr>
            <a:endParaRPr lang="en-US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53975" lvl="1" indent="0">
              <a:spcAft>
                <a:spcPts val="400"/>
              </a:spcAft>
              <a:buNone/>
            </a:pPr>
            <a:r>
              <a:rPr lang="en-US" dirty="0">
                <a:solidFill>
                  <a:schemeClr val="tx2"/>
                </a:solidFill>
                <a:cs typeface="Arial" panose="020B0604020202020204" pitchFamily="34" charset="0"/>
              </a:rPr>
              <a:t>Any mileage reporting method that uses location services is strictly for the convenience of the driver.</a:t>
            </a:r>
          </a:p>
          <a:p>
            <a:pPr marL="53975" lvl="1" indent="0">
              <a:spcAft>
                <a:spcPts val="400"/>
              </a:spcAft>
              <a:buNone/>
            </a:pPr>
            <a:endParaRPr lang="en-US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53975" lvl="1" indent="0">
              <a:spcAft>
                <a:spcPts val="400"/>
              </a:spcAft>
              <a:buNone/>
            </a:pPr>
            <a:r>
              <a:rPr lang="en-US" dirty="0">
                <a:solidFill>
                  <a:schemeClr val="tx2"/>
                </a:solidFill>
                <a:cs typeface="Arial" panose="020B0604020202020204" pitchFamily="34" charset="0"/>
              </a:rPr>
              <a:t>RUC-enabling law can include provisions to protect privacy.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BD270C-4382-8AB0-77B1-BC30470B9055}"/>
              </a:ext>
            </a:extLst>
          </p:cNvPr>
          <p:cNvSpPr/>
          <p:nvPr/>
        </p:nvSpPr>
        <p:spPr>
          <a:xfrm>
            <a:off x="8378404" y="2177382"/>
            <a:ext cx="3043575" cy="3756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Graphic of mileage reporting options</a:t>
            </a:r>
          </a:p>
        </p:txBody>
      </p:sp>
    </p:spTree>
    <p:extLst>
      <p:ext uri="{BB962C8B-B14F-4D97-AF65-F5344CB8AC3E}">
        <p14:creationId xmlns:p14="http://schemas.microsoft.com/office/powerpoint/2010/main" val="3512138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FEFA83C-0D6B-4165-8233-6F32178EC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6197"/>
            <a:ext cx="9677400" cy="1248756"/>
          </a:xfrm>
        </p:spPr>
        <p:txBody>
          <a:bodyPr>
            <a:normAutofit fontScale="90000"/>
          </a:bodyPr>
          <a:lstStyle/>
          <a:p>
            <a:r>
              <a:rPr lang="en-US" spc="0" dirty="0"/>
              <a:t>How will RUC impact rural and low-income drivers?</a:t>
            </a:r>
          </a:p>
        </p:txBody>
      </p:sp>
    </p:spTree>
    <p:extLst>
      <p:ext uri="{BB962C8B-B14F-4D97-AF65-F5344CB8AC3E}">
        <p14:creationId xmlns:p14="http://schemas.microsoft.com/office/powerpoint/2010/main" val="1289924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407" y="917383"/>
            <a:ext cx="10313782" cy="932688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spc="0" dirty="0"/>
              <a:t>What average, rural and low-income households will pay with RUC compared to the gas tax:</a:t>
            </a:r>
            <a:endParaRPr lang="en-US" sz="4000" spc="0" dirty="0">
              <a:latin typeface="Arial Narrow" panose="020B0606020202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spcAft>
                <a:spcPts val="600"/>
              </a:spcAft>
            </a:pPr>
            <a:fld id="{6059155E-377B-43E2-9AE6-C159A7281141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defTabSz="914400">
                <a:spcAft>
                  <a:spcPts val="600"/>
                </a:spcAft>
              </a:pPr>
              <a:t>16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6485D5-F958-8D43-9E4B-2E40A8AA6723}"/>
              </a:ext>
            </a:extLst>
          </p:cNvPr>
          <p:cNvSpPr txBox="1"/>
          <p:nvPr/>
        </p:nvSpPr>
        <p:spPr>
          <a:xfrm>
            <a:off x="861492" y="2482661"/>
            <a:ext cx="621440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Average households: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Rural households: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Low-income households:</a:t>
            </a:r>
          </a:p>
          <a:p>
            <a:endParaRPr lang="en-US" sz="8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05593D-5B76-DA68-ADE7-2023B65FD2B8}"/>
              </a:ext>
            </a:extLst>
          </p:cNvPr>
          <p:cNvSpPr/>
          <p:nvPr/>
        </p:nvSpPr>
        <p:spPr>
          <a:xfrm>
            <a:off x="8208293" y="2225209"/>
            <a:ext cx="3043575" cy="3756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Graphic with map of our state and average RUC payment compared to the gas tax</a:t>
            </a:r>
          </a:p>
        </p:txBody>
      </p:sp>
    </p:spTree>
    <p:extLst>
      <p:ext uri="{BB962C8B-B14F-4D97-AF65-F5344CB8AC3E}">
        <p14:creationId xmlns:p14="http://schemas.microsoft.com/office/powerpoint/2010/main" val="982570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0C1C1-267F-9B4D-8051-6B05A51FD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817" y="365125"/>
            <a:ext cx="11111143" cy="1096030"/>
          </a:xfrm>
        </p:spPr>
        <p:txBody>
          <a:bodyPr>
            <a:noAutofit/>
          </a:bodyPr>
          <a:lstStyle/>
          <a:p>
            <a:r>
              <a:rPr lang="en-US" sz="4000" spc="0" dirty="0"/>
              <a:t>Lower income households pay more in fuel taxes today - will see reductions under RUC.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1679A860-8888-4BCF-8489-AAF134055A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076061"/>
              </p:ext>
            </p:extLst>
          </p:nvPr>
        </p:nvGraphicFramePr>
        <p:xfrm>
          <a:off x="447040" y="2140146"/>
          <a:ext cx="11297920" cy="4051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1819562496"/>
                    </a:ext>
                  </a:extLst>
                </a:gridCol>
                <a:gridCol w="2113280">
                  <a:extLst>
                    <a:ext uri="{9D8B030D-6E8A-4147-A177-3AD203B41FA5}">
                      <a16:colId xmlns:a16="http://schemas.microsoft.com/office/drawing/2014/main" val="3411888177"/>
                    </a:ext>
                  </a:extLst>
                </a:gridCol>
                <a:gridCol w="2113280">
                  <a:extLst>
                    <a:ext uri="{9D8B030D-6E8A-4147-A177-3AD203B41FA5}">
                      <a16:colId xmlns:a16="http://schemas.microsoft.com/office/drawing/2014/main" val="3162801893"/>
                    </a:ext>
                  </a:extLst>
                </a:gridCol>
                <a:gridCol w="2113280">
                  <a:extLst>
                    <a:ext uri="{9D8B030D-6E8A-4147-A177-3AD203B41FA5}">
                      <a16:colId xmlns:a16="http://schemas.microsoft.com/office/drawing/2014/main" val="678701232"/>
                    </a:ext>
                  </a:extLst>
                </a:gridCol>
                <a:gridCol w="2113280">
                  <a:extLst>
                    <a:ext uri="{9D8B030D-6E8A-4147-A177-3AD203B41FA5}">
                      <a16:colId xmlns:a16="http://schemas.microsoft.com/office/drawing/2014/main" val="3126317641"/>
                    </a:ext>
                  </a:extLst>
                </a:gridCol>
              </a:tblGrid>
              <a:tr h="1030493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Census tract average household income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Census tract average MPG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Fuel tax per 10,000 miles driven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RUC per 10,000 miles driven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Change under RUC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0302800"/>
                  </a:ext>
                </a:extLst>
              </a:tr>
              <a:tr h="572496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2"/>
                          </a:solidFill>
                        </a:rPr>
                        <a:t>Less than $50k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2"/>
                          </a:solidFill>
                        </a:rPr>
                        <a:t>20.0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2"/>
                          </a:solidFill>
                        </a:rPr>
                        <a:t>$ABC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2"/>
                          </a:solidFill>
                        </a:rPr>
                        <a:t>$ABC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Wingdings" pitchFamily="2" charset="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ê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$XX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927752"/>
                  </a:ext>
                </a:extLst>
              </a:tr>
              <a:tr h="572496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2"/>
                          </a:solidFill>
                        </a:rPr>
                        <a:t>$50-75k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2"/>
                          </a:solidFill>
                        </a:rPr>
                        <a:t>20.1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$DEF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$ABC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Wingdings" pitchFamily="2" charset="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ê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$XX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93763213"/>
                  </a:ext>
                </a:extLst>
              </a:tr>
              <a:tr h="572496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2"/>
                          </a:solidFill>
                        </a:rPr>
                        <a:t>$75-100k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solidFill>
                            <a:schemeClr val="tx2"/>
                          </a:solidFill>
                        </a:rPr>
                        <a:t>20.5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$GHI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$ABC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Wingdings" pitchFamily="2" charset="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ê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$XX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11828288"/>
                  </a:ext>
                </a:extLst>
              </a:tr>
              <a:tr h="572496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2"/>
                          </a:solidFill>
                        </a:rPr>
                        <a:t>$100-150k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solidFill>
                            <a:schemeClr val="tx2"/>
                          </a:solidFill>
                        </a:rPr>
                        <a:t>21.4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$JKL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$ABC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$XX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4631594"/>
                  </a:ext>
                </a:extLst>
              </a:tr>
              <a:tr h="572496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2"/>
                          </a:solidFill>
                        </a:rPr>
                        <a:t>Over $150k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solidFill>
                            <a:schemeClr val="tx2"/>
                          </a:solidFill>
                        </a:rPr>
                        <a:t>22.6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$MNO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$ABC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Wingdings" pitchFamily="2" charset="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$2X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109497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CB94307-AAE2-4E03-6A1D-64B2862B4275}"/>
              </a:ext>
            </a:extLst>
          </p:cNvPr>
          <p:cNvSpPr txBox="1"/>
          <p:nvPr/>
        </p:nvSpPr>
        <p:spPr>
          <a:xfrm>
            <a:off x="1254709" y="1569818"/>
            <a:ext cx="9185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highlight>
                  <a:srgbClr val="FFFF00"/>
                </a:highlight>
              </a:rPr>
              <a:t>********Placeholder data – insert state-specific data ********</a:t>
            </a:r>
          </a:p>
        </p:txBody>
      </p:sp>
    </p:spTree>
    <p:extLst>
      <p:ext uri="{BB962C8B-B14F-4D97-AF65-F5344CB8AC3E}">
        <p14:creationId xmlns:p14="http://schemas.microsoft.com/office/powerpoint/2010/main" val="2288588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FEFA83C-0D6B-4165-8233-6F32178EC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040" y="2523957"/>
            <a:ext cx="10797184" cy="1248756"/>
          </a:xfrm>
        </p:spPr>
        <p:txBody>
          <a:bodyPr>
            <a:normAutofit fontScale="90000"/>
          </a:bodyPr>
          <a:lstStyle/>
          <a:p>
            <a:r>
              <a:rPr lang="en-US" spc="0" dirty="0"/>
              <a:t>How will RUC influence plug-in electric vehicle (PEV) adoption?</a:t>
            </a:r>
          </a:p>
        </p:txBody>
      </p:sp>
    </p:spTree>
    <p:extLst>
      <p:ext uri="{BB962C8B-B14F-4D97-AF65-F5344CB8AC3E}">
        <p14:creationId xmlns:p14="http://schemas.microsoft.com/office/powerpoint/2010/main" val="3587537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E7D8C81-323F-814B-95E8-ED308EE1B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349" y="714130"/>
            <a:ext cx="9430663" cy="783821"/>
          </a:xfrm>
        </p:spPr>
        <p:txBody>
          <a:bodyPr>
            <a:noAutofit/>
          </a:bodyPr>
          <a:lstStyle/>
          <a:p>
            <a:r>
              <a:rPr lang="en-US" sz="4000" spc="0" dirty="0"/>
              <a:t>RUC harmonizes climate and road funding policies.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229E46-E0AE-E14D-B083-5C9E8D646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76820" y="6310312"/>
            <a:ext cx="1646819" cy="365125"/>
          </a:xfrm>
        </p:spPr>
        <p:txBody>
          <a:bodyPr/>
          <a:lstStyle/>
          <a:p>
            <a:fld id="{6059155E-377B-43E2-9AE6-C159A728114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EC8D74-3FE8-83D4-0424-FE370554ADDD}"/>
              </a:ext>
            </a:extLst>
          </p:cNvPr>
          <p:cNvSpPr txBox="1"/>
          <p:nvPr/>
        </p:nvSpPr>
        <p:spPr>
          <a:xfrm>
            <a:off x="834859" y="2134157"/>
            <a:ext cx="6214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Text:</a:t>
            </a:r>
          </a:p>
          <a:p>
            <a:endParaRPr lang="en-US" sz="8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E0F58F-5C2D-873F-739E-ECC6B7C347D3}"/>
              </a:ext>
            </a:extLst>
          </p:cNvPr>
          <p:cNvSpPr/>
          <p:nvPr/>
        </p:nvSpPr>
        <p:spPr>
          <a:xfrm>
            <a:off x="8181660" y="1850071"/>
            <a:ext cx="3043575" cy="3756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Graphic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67B788-DD6B-C64F-8375-D022EA7F3137}"/>
              </a:ext>
            </a:extLst>
          </p:cNvPr>
          <p:cNvSpPr txBox="1"/>
          <p:nvPr/>
        </p:nvSpPr>
        <p:spPr>
          <a:xfrm>
            <a:off x="834859" y="3252547"/>
            <a:ext cx="6214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Text:</a:t>
            </a:r>
          </a:p>
          <a:p>
            <a:endParaRPr lang="en-US" sz="8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AD3F28-BEF8-A781-C247-2647112A5271}"/>
              </a:ext>
            </a:extLst>
          </p:cNvPr>
          <p:cNvSpPr txBox="1"/>
          <p:nvPr/>
        </p:nvSpPr>
        <p:spPr>
          <a:xfrm>
            <a:off x="834859" y="4370937"/>
            <a:ext cx="6214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Text:</a:t>
            </a:r>
          </a:p>
          <a:p>
            <a:endParaRPr lang="en-US" sz="8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476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B537575-7D22-49F6-84C9-867B96C49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80244"/>
            <a:ext cx="10797184" cy="1248756"/>
          </a:xfrm>
        </p:spPr>
        <p:txBody>
          <a:bodyPr>
            <a:noAutofit/>
          </a:bodyPr>
          <a:lstStyle/>
          <a:p>
            <a:r>
              <a:rPr lang="en-US" spc="0" dirty="0"/>
              <a:t>What is the problem?</a:t>
            </a:r>
          </a:p>
        </p:txBody>
      </p:sp>
    </p:spTree>
    <p:extLst>
      <p:ext uri="{BB962C8B-B14F-4D97-AF65-F5344CB8AC3E}">
        <p14:creationId xmlns:p14="http://schemas.microsoft.com/office/powerpoint/2010/main" val="26542746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FEFA83C-0D6B-4165-8233-6F32178EC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0" dirty="0"/>
              <a:t>Pilot preparations</a:t>
            </a:r>
          </a:p>
        </p:txBody>
      </p:sp>
    </p:spTree>
    <p:extLst>
      <p:ext uri="{BB962C8B-B14F-4D97-AF65-F5344CB8AC3E}">
        <p14:creationId xmlns:p14="http://schemas.microsoft.com/office/powerpoint/2010/main" val="898639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865345BC-C5E7-5ADF-3400-3649E1A9D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7269"/>
            <a:ext cx="10796588" cy="1095375"/>
          </a:xfrm>
        </p:spPr>
        <p:txBody>
          <a:bodyPr>
            <a:normAutofit fontScale="90000"/>
          </a:bodyPr>
          <a:lstStyle/>
          <a:p>
            <a:r>
              <a:rPr lang="en-US" spc="0" dirty="0">
                <a:latin typeface="+mn-lt"/>
              </a:rPr>
              <a:t>Pilots offer opportunities for drivers to experience RUC policy.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2D2FF4-36C9-BD87-7032-A24EED824B65}"/>
              </a:ext>
            </a:extLst>
          </p:cNvPr>
          <p:cNvSpPr txBox="1"/>
          <p:nvPr/>
        </p:nvSpPr>
        <p:spPr>
          <a:xfrm>
            <a:off x="838200" y="2336393"/>
            <a:ext cx="511318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Examples of text may include participant quotes from previous pilots, or an overview of the current/upcoming pilot background and goals.</a:t>
            </a:r>
          </a:p>
          <a:p>
            <a:endParaRPr lang="en-US" sz="8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FB2E74-F523-796A-1440-B98305CED90A}"/>
              </a:ext>
            </a:extLst>
          </p:cNvPr>
          <p:cNvSpPr/>
          <p:nvPr/>
        </p:nvSpPr>
        <p:spPr>
          <a:xfrm>
            <a:off x="8181660" y="1850071"/>
            <a:ext cx="3043575" cy="3756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Graphic</a:t>
            </a:r>
          </a:p>
        </p:txBody>
      </p:sp>
    </p:spTree>
    <p:extLst>
      <p:ext uri="{BB962C8B-B14F-4D97-AF65-F5344CB8AC3E}">
        <p14:creationId xmlns:p14="http://schemas.microsoft.com/office/powerpoint/2010/main" val="20425098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F83985-12C0-FF49-BD22-DC32DC4C104B}"/>
              </a:ext>
            </a:extLst>
          </p:cNvPr>
          <p:cNvSpPr txBox="1"/>
          <p:nvPr/>
        </p:nvSpPr>
        <p:spPr>
          <a:xfrm>
            <a:off x="3751433" y="944485"/>
            <a:ext cx="0" cy="0"/>
          </a:xfrm>
          <a:prstGeom prst="rect">
            <a:avLst/>
          </a:prstGeom>
        </p:spPr>
        <p:txBody>
          <a:bodyPr wrap="none" rtlCol="0" anchor="b">
            <a:normAutofit fontScale="25000" lnSpcReduction="20000"/>
          </a:bodyPr>
          <a:lstStyle/>
          <a:p>
            <a:pPr defTabSz="457189">
              <a:defRPr/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E83CBD-5AF6-6C6C-1E5E-DCF00D251BDA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pc="0" dirty="0">
                <a:latin typeface="Arial" panose="020B0604020202020204" pitchFamily="34" charset="0"/>
                <a:cs typeface="Arial" panose="020B0604020202020204" pitchFamily="34" charset="0"/>
              </a:rPr>
              <a:t>Research objectives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0F1C136-B597-2C8B-8BBB-BB95D40BA916}"/>
              </a:ext>
            </a:extLst>
          </p:cNvPr>
          <p:cNvSpPr txBox="1"/>
          <p:nvPr/>
        </p:nvSpPr>
        <p:spPr>
          <a:xfrm>
            <a:off x="3149906" y="3563800"/>
            <a:ext cx="64785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2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A651696-58A5-F355-68C6-54245E2A123F}"/>
              </a:ext>
            </a:extLst>
          </p:cNvPr>
          <p:cNvSpPr/>
          <p:nvPr/>
        </p:nvSpPr>
        <p:spPr>
          <a:xfrm>
            <a:off x="2227894" y="1819922"/>
            <a:ext cx="896645" cy="89664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+mj-lt"/>
              </a:rPr>
              <a:t>1</a:t>
            </a:r>
            <a:endParaRPr lang="en-US" b="1" dirty="0">
              <a:latin typeface="+mj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E4F62A0-1EA0-3233-7D2A-17BEA7A16F3D}"/>
              </a:ext>
            </a:extLst>
          </p:cNvPr>
          <p:cNvSpPr/>
          <p:nvPr/>
        </p:nvSpPr>
        <p:spPr>
          <a:xfrm>
            <a:off x="2227894" y="3305368"/>
            <a:ext cx="896645" cy="89664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+mj-lt"/>
              </a:rPr>
              <a:t>2</a:t>
            </a:r>
            <a:endParaRPr lang="en-US" b="1" dirty="0">
              <a:latin typeface="+mj-lt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A80B470-3718-C7CC-CA68-1D98B2828417}"/>
              </a:ext>
            </a:extLst>
          </p:cNvPr>
          <p:cNvSpPr/>
          <p:nvPr/>
        </p:nvSpPr>
        <p:spPr>
          <a:xfrm>
            <a:off x="2227894" y="4790815"/>
            <a:ext cx="896645" cy="89664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+mj-lt"/>
              </a:rPr>
              <a:t>3</a:t>
            </a:r>
            <a:endParaRPr lang="en-US" b="1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CB053C-6C81-F30A-E030-F386311837DC}"/>
              </a:ext>
            </a:extLst>
          </p:cNvPr>
          <p:cNvSpPr txBox="1"/>
          <p:nvPr/>
        </p:nvSpPr>
        <p:spPr>
          <a:xfrm>
            <a:off x="3149906" y="2198910"/>
            <a:ext cx="64785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AE85FF-6C21-48E5-1213-3146F9D80226}"/>
              </a:ext>
            </a:extLst>
          </p:cNvPr>
          <p:cNvSpPr txBox="1"/>
          <p:nvPr/>
        </p:nvSpPr>
        <p:spPr>
          <a:xfrm>
            <a:off x="3149906" y="5008304"/>
            <a:ext cx="64785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3</a:t>
            </a:r>
          </a:p>
        </p:txBody>
      </p:sp>
    </p:spTree>
    <p:extLst>
      <p:ext uri="{BB962C8B-B14F-4D97-AF65-F5344CB8AC3E}">
        <p14:creationId xmlns:p14="http://schemas.microsoft.com/office/powerpoint/2010/main" val="37487696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E9DF1-6844-188B-1B4E-2FC3D0F40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0" dirty="0">
                <a:latin typeface="Arial" panose="020B0604020202020204" pitchFamily="34" charset="0"/>
                <a:cs typeface="Arial" panose="020B0604020202020204" pitchFamily="34" charset="0"/>
              </a:rPr>
              <a:t>Pilot participant experience</a:t>
            </a:r>
          </a:p>
        </p:txBody>
      </p:sp>
      <p:pic>
        <p:nvPicPr>
          <p:cNvPr id="4" name="Graphic 3" descr="User with solid fill">
            <a:extLst>
              <a:ext uri="{FF2B5EF4-FFF2-40B4-BE49-F238E27FC236}">
                <a16:creationId xmlns:a16="http://schemas.microsoft.com/office/drawing/2014/main" id="{9F5A81DB-DA60-BF2C-1AA0-93A6B6D8D5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6259" y="2527916"/>
            <a:ext cx="1987119" cy="1987119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ABC7D4E7-1D09-9EEB-B72D-3D4E4C99AB25}"/>
              </a:ext>
            </a:extLst>
          </p:cNvPr>
          <p:cNvSpPr/>
          <p:nvPr/>
        </p:nvSpPr>
        <p:spPr>
          <a:xfrm>
            <a:off x="2963870" y="3169329"/>
            <a:ext cx="1198486" cy="727969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4521F72-91F0-93FA-1536-48E8359B31B3}"/>
              </a:ext>
            </a:extLst>
          </p:cNvPr>
          <p:cNvGrpSpPr/>
          <p:nvPr/>
        </p:nvGrpSpPr>
        <p:grpSpPr>
          <a:xfrm>
            <a:off x="4522848" y="2768167"/>
            <a:ext cx="2549294" cy="1551744"/>
            <a:chOff x="5657850" y="3162300"/>
            <a:chExt cx="876300" cy="533400"/>
          </a:xfrm>
          <a:solidFill>
            <a:schemeClr val="accent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4104561-8F51-B822-63F3-E27A5D433EB1}"/>
                </a:ext>
              </a:extLst>
            </p:cNvPr>
            <p:cNvSpPr/>
            <p:nvPr/>
          </p:nvSpPr>
          <p:spPr>
            <a:xfrm>
              <a:off x="5772150" y="3162300"/>
              <a:ext cx="647700" cy="438150"/>
            </a:xfrm>
            <a:custGeom>
              <a:avLst/>
              <a:gdLst>
                <a:gd name="connsiteX0" fmla="*/ 590550 w 647700"/>
                <a:gd name="connsiteY0" fmla="*/ 381000 h 438150"/>
                <a:gd name="connsiteX1" fmla="*/ 57150 w 647700"/>
                <a:gd name="connsiteY1" fmla="*/ 381000 h 438150"/>
                <a:gd name="connsiteX2" fmla="*/ 57150 w 647700"/>
                <a:gd name="connsiteY2" fmla="*/ 57150 h 438150"/>
                <a:gd name="connsiteX3" fmla="*/ 590550 w 647700"/>
                <a:gd name="connsiteY3" fmla="*/ 57150 h 438150"/>
                <a:gd name="connsiteX4" fmla="*/ 647700 w 647700"/>
                <a:gd name="connsiteY4" fmla="*/ 38100 h 438150"/>
                <a:gd name="connsiteX5" fmla="*/ 609600 w 647700"/>
                <a:gd name="connsiteY5" fmla="*/ 0 h 438150"/>
                <a:gd name="connsiteX6" fmla="*/ 38100 w 647700"/>
                <a:gd name="connsiteY6" fmla="*/ 0 h 438150"/>
                <a:gd name="connsiteX7" fmla="*/ 0 w 647700"/>
                <a:gd name="connsiteY7" fmla="*/ 38100 h 438150"/>
                <a:gd name="connsiteX8" fmla="*/ 0 w 647700"/>
                <a:gd name="connsiteY8" fmla="*/ 438150 h 438150"/>
                <a:gd name="connsiteX9" fmla="*/ 647700 w 647700"/>
                <a:gd name="connsiteY9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7700" h="438150">
                  <a:moveTo>
                    <a:pt x="590550" y="381000"/>
                  </a:moveTo>
                  <a:lnTo>
                    <a:pt x="57150" y="381000"/>
                  </a:lnTo>
                  <a:lnTo>
                    <a:pt x="57150" y="57150"/>
                  </a:lnTo>
                  <a:lnTo>
                    <a:pt x="590550" y="57150"/>
                  </a:lnTo>
                  <a:close/>
                  <a:moveTo>
                    <a:pt x="647700" y="38100"/>
                  </a:moveTo>
                  <a:cubicBezTo>
                    <a:pt x="647700" y="17058"/>
                    <a:pt x="630642" y="0"/>
                    <a:pt x="609600" y="0"/>
                  </a:cubicBezTo>
                  <a:lnTo>
                    <a:pt x="38100" y="0"/>
                  </a:lnTo>
                  <a:cubicBezTo>
                    <a:pt x="17058" y="0"/>
                    <a:pt x="0" y="17058"/>
                    <a:pt x="0" y="38100"/>
                  </a:cubicBezTo>
                  <a:lnTo>
                    <a:pt x="0" y="438150"/>
                  </a:lnTo>
                  <a:lnTo>
                    <a:pt x="647700" y="4381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D83909C-F55B-0A38-3C23-70549D7D0BE5}"/>
                </a:ext>
              </a:extLst>
            </p:cNvPr>
            <p:cNvSpPr/>
            <p:nvPr/>
          </p:nvSpPr>
          <p:spPr>
            <a:xfrm>
              <a:off x="5657850" y="3638550"/>
              <a:ext cx="876300" cy="57150"/>
            </a:xfrm>
            <a:custGeom>
              <a:avLst/>
              <a:gdLst>
                <a:gd name="connsiteX0" fmla="*/ 495300 w 876300"/>
                <a:gd name="connsiteY0" fmla="*/ 0 h 57150"/>
                <a:gd name="connsiteX1" fmla="*/ 495300 w 876300"/>
                <a:gd name="connsiteY1" fmla="*/ 9525 h 57150"/>
                <a:gd name="connsiteX2" fmla="*/ 486957 w 876300"/>
                <a:gd name="connsiteY2" fmla="*/ 19050 h 57150"/>
                <a:gd name="connsiteX3" fmla="*/ 485775 w 876300"/>
                <a:gd name="connsiteY3" fmla="*/ 19050 h 57150"/>
                <a:gd name="connsiteX4" fmla="*/ 390525 w 876300"/>
                <a:gd name="connsiteY4" fmla="*/ 19050 h 57150"/>
                <a:gd name="connsiteX5" fmla="*/ 381000 w 876300"/>
                <a:gd name="connsiteY5" fmla="*/ 10707 h 57150"/>
                <a:gd name="connsiteX6" fmla="*/ 381000 w 876300"/>
                <a:gd name="connsiteY6" fmla="*/ 9525 h 57150"/>
                <a:gd name="connsiteX7" fmla="*/ 381000 w 876300"/>
                <a:gd name="connsiteY7" fmla="*/ 0 h 57150"/>
                <a:gd name="connsiteX8" fmla="*/ 0 w 876300"/>
                <a:gd name="connsiteY8" fmla="*/ 0 h 57150"/>
                <a:gd name="connsiteX9" fmla="*/ 0 w 876300"/>
                <a:gd name="connsiteY9" fmla="*/ 19050 h 57150"/>
                <a:gd name="connsiteX10" fmla="*/ 38100 w 876300"/>
                <a:gd name="connsiteY10" fmla="*/ 57150 h 57150"/>
                <a:gd name="connsiteX11" fmla="*/ 838200 w 876300"/>
                <a:gd name="connsiteY11" fmla="*/ 57150 h 57150"/>
                <a:gd name="connsiteX12" fmla="*/ 876300 w 876300"/>
                <a:gd name="connsiteY12" fmla="*/ 19050 h 57150"/>
                <a:gd name="connsiteX13" fmla="*/ 876300 w 876300"/>
                <a:gd name="connsiteY1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76300" h="57150">
                  <a:moveTo>
                    <a:pt x="495300" y="0"/>
                  </a:moveTo>
                  <a:lnTo>
                    <a:pt x="495300" y="9525"/>
                  </a:lnTo>
                  <a:cubicBezTo>
                    <a:pt x="495627" y="14459"/>
                    <a:pt x="491891" y="18723"/>
                    <a:pt x="486957" y="19050"/>
                  </a:cubicBezTo>
                  <a:cubicBezTo>
                    <a:pt x="486564" y="19076"/>
                    <a:pt x="486168" y="19076"/>
                    <a:pt x="485775" y="19050"/>
                  </a:cubicBezTo>
                  <a:lnTo>
                    <a:pt x="390525" y="19050"/>
                  </a:lnTo>
                  <a:cubicBezTo>
                    <a:pt x="385591" y="19377"/>
                    <a:pt x="381327" y="15641"/>
                    <a:pt x="381000" y="10707"/>
                  </a:cubicBezTo>
                  <a:cubicBezTo>
                    <a:pt x="380974" y="10314"/>
                    <a:pt x="380974" y="9918"/>
                    <a:pt x="381000" y="9525"/>
                  </a:cubicBezTo>
                  <a:lnTo>
                    <a:pt x="381000" y="0"/>
                  </a:lnTo>
                  <a:lnTo>
                    <a:pt x="0" y="0"/>
                  </a:lnTo>
                  <a:lnTo>
                    <a:pt x="0" y="19050"/>
                  </a:lnTo>
                  <a:cubicBezTo>
                    <a:pt x="0" y="40092"/>
                    <a:pt x="17058" y="57150"/>
                    <a:pt x="38100" y="57150"/>
                  </a:cubicBezTo>
                  <a:lnTo>
                    <a:pt x="838200" y="57150"/>
                  </a:lnTo>
                  <a:cubicBezTo>
                    <a:pt x="859242" y="57150"/>
                    <a:pt x="876300" y="40092"/>
                    <a:pt x="876300" y="19050"/>
                  </a:cubicBezTo>
                  <a:lnTo>
                    <a:pt x="87630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4DED020B-32E1-1064-E28E-F1D405C96F39}"/>
              </a:ext>
            </a:extLst>
          </p:cNvPr>
          <p:cNvSpPr/>
          <p:nvPr/>
        </p:nvSpPr>
        <p:spPr>
          <a:xfrm>
            <a:off x="7432634" y="3169329"/>
            <a:ext cx="1198486" cy="727969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Graphic 14" descr="Car with solid fill">
            <a:extLst>
              <a:ext uri="{FF2B5EF4-FFF2-40B4-BE49-F238E27FC236}">
                <a16:creationId xmlns:a16="http://schemas.microsoft.com/office/drawing/2014/main" id="{9D2D31A9-7609-3DC3-8E66-186BB430B6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91613" y="2704877"/>
            <a:ext cx="1810158" cy="181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7766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61BF1-C17A-2713-A350-46D1128C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0" dirty="0"/>
              <a:t>Sign up to take part: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4B1690-E05F-C586-B450-95433F0F08F0}"/>
              </a:ext>
            </a:extLst>
          </p:cNvPr>
          <p:cNvSpPr txBox="1"/>
          <p:nvPr/>
        </p:nvSpPr>
        <p:spPr>
          <a:xfrm>
            <a:off x="4158420" y="5624277"/>
            <a:ext cx="4436679" cy="688456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Insert Link to Pilot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168AC5-AC4A-25EC-0869-868EE8E7F9D1}"/>
              </a:ext>
            </a:extLst>
          </p:cNvPr>
          <p:cNvSpPr/>
          <p:nvPr/>
        </p:nvSpPr>
        <p:spPr>
          <a:xfrm>
            <a:off x="1969729" y="2068497"/>
            <a:ext cx="3043575" cy="31207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QR Code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02CB0ED-DF16-A139-E4EB-1992D8FA2FA9}"/>
              </a:ext>
            </a:extLst>
          </p:cNvPr>
          <p:cNvSpPr/>
          <p:nvPr/>
        </p:nvSpPr>
        <p:spPr>
          <a:xfrm>
            <a:off x="7937003" y="2068497"/>
            <a:ext cx="3043575" cy="31207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screenshot of pilot enrollment site</a:t>
            </a:r>
          </a:p>
        </p:txBody>
      </p:sp>
    </p:spTree>
    <p:extLst>
      <p:ext uri="{BB962C8B-B14F-4D97-AF65-F5344CB8AC3E}">
        <p14:creationId xmlns:p14="http://schemas.microsoft.com/office/powerpoint/2010/main" val="4225584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1CB192-F655-47A3-A18E-689255CA9B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44210" y="1625688"/>
            <a:ext cx="7759083" cy="668812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+mn-lt"/>
              </a:rPr>
              <a:t>For more information, contact:</a:t>
            </a:r>
          </a:p>
        </p:txBody>
      </p: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C8457023-746F-46F8-4411-A87977F7BF88}"/>
              </a:ext>
            </a:extLst>
          </p:cNvPr>
          <p:cNvSpPr txBox="1">
            <a:spLocks/>
          </p:cNvSpPr>
          <p:nvPr/>
        </p:nvSpPr>
        <p:spPr>
          <a:xfrm>
            <a:off x="2352584" y="2443913"/>
            <a:ext cx="6924582" cy="6688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6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0" dirty="0">
                <a:latin typeface="+mn-lt"/>
              </a:rPr>
              <a:t>Email:</a:t>
            </a:r>
          </a:p>
        </p:txBody>
      </p:sp>
    </p:spTree>
    <p:extLst>
      <p:ext uri="{BB962C8B-B14F-4D97-AF65-F5344CB8AC3E}">
        <p14:creationId xmlns:p14="http://schemas.microsoft.com/office/powerpoint/2010/main" val="424390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0">
            <a:extLst>
              <a:ext uri="{FF2B5EF4-FFF2-40B4-BE49-F238E27FC236}">
                <a16:creationId xmlns:a16="http://schemas.microsoft.com/office/drawing/2014/main" id="{8910501B-4CAD-C735-00A1-09CD5B21F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360" y="619125"/>
            <a:ext cx="10796588" cy="1095375"/>
          </a:xfrm>
        </p:spPr>
        <p:txBody>
          <a:bodyPr>
            <a:normAutofit fontScale="90000"/>
          </a:bodyPr>
          <a:lstStyle/>
          <a:p>
            <a:r>
              <a:rPr lang="en-US" spc="0" dirty="0">
                <a:latin typeface="+mn-lt"/>
              </a:rPr>
              <a:t>Taxing fuel is no longer a reliable, equitable source of funding.</a:t>
            </a:r>
            <a:endParaRPr lang="en-US" sz="1400" spc="0" dirty="0"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F21E36-9D3A-534E-DB22-BA2074C5E503}"/>
              </a:ext>
            </a:extLst>
          </p:cNvPr>
          <p:cNvSpPr/>
          <p:nvPr/>
        </p:nvSpPr>
        <p:spPr>
          <a:xfrm>
            <a:off x="996950" y="2016901"/>
            <a:ext cx="4194810" cy="35558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Graph of fuel tax revenue in our state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7FD4450-8DE1-3FB3-9D3E-008AF8315EF7}"/>
              </a:ext>
            </a:extLst>
          </p:cNvPr>
          <p:cNvSpPr txBox="1">
            <a:spLocks/>
          </p:cNvSpPr>
          <p:nvPr/>
        </p:nvSpPr>
        <p:spPr>
          <a:xfrm>
            <a:off x="6246654" y="2892627"/>
            <a:ext cx="3499657" cy="146631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solidFill>
                  <a:schemeClr val="tx2"/>
                </a:solidFill>
                <a:cs typeface="Arial" panose="020B0604020202020204" pitchFamily="34" charset="0"/>
              </a:rPr>
              <a:t>Explanation 1</a:t>
            </a:r>
          </a:p>
          <a:p>
            <a:r>
              <a:rPr lang="en-US" sz="2200" dirty="0">
                <a:solidFill>
                  <a:schemeClr val="tx2"/>
                </a:solidFill>
                <a:cs typeface="Arial" panose="020B0604020202020204" pitchFamily="34" charset="0"/>
              </a:rPr>
              <a:t>Explanation 2</a:t>
            </a:r>
            <a:endParaRPr lang="en-US" sz="2800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999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DCE99C4-93F4-8610-CFDC-EA987E4FC73D}"/>
              </a:ext>
            </a:extLst>
          </p:cNvPr>
          <p:cNvSpPr/>
          <p:nvPr/>
        </p:nvSpPr>
        <p:spPr>
          <a:xfrm>
            <a:off x="5105581" y="1930893"/>
            <a:ext cx="7025640" cy="396621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434" y="628820"/>
            <a:ext cx="9564865" cy="849762"/>
          </a:xfrm>
        </p:spPr>
        <p:txBody>
          <a:bodyPr>
            <a:noAutofit/>
          </a:bodyPr>
          <a:lstStyle/>
          <a:p>
            <a:r>
              <a:rPr lang="en-US" sz="4000" spc="0" dirty="0"/>
              <a:t>Electric vehicle adoption is accelerating nationally.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370618" y="6362042"/>
            <a:ext cx="1020674" cy="365125"/>
          </a:xfrm>
        </p:spPr>
        <p:txBody>
          <a:bodyPr/>
          <a:lstStyle/>
          <a:p>
            <a:fld id="{6059155E-377B-43E2-9AE6-C159A728114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E39162-DAC6-6F2B-8812-350B94F9D2AB}"/>
              </a:ext>
            </a:extLst>
          </p:cNvPr>
          <p:cNvSpPr txBox="1"/>
          <p:nvPr/>
        </p:nvSpPr>
        <p:spPr>
          <a:xfrm>
            <a:off x="566696" y="2422582"/>
            <a:ext cx="4538885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0" i="0" dirty="0">
                <a:solidFill>
                  <a:schemeClr val="tx2"/>
                </a:solidFill>
                <a:effectLst/>
              </a:rPr>
              <a:t>In our state: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sz="2000" b="1" dirty="0">
                <a:solidFill>
                  <a:schemeClr val="tx2"/>
                </a:solidFill>
              </a:rPr>
              <a:t>X%</a:t>
            </a:r>
            <a:r>
              <a:rPr lang="en-US" sz="2000" dirty="0">
                <a:solidFill>
                  <a:schemeClr val="tx2"/>
                </a:solidFill>
              </a:rPr>
              <a:t> of new vehicles registered to date in 2022 are electric or plug-in hybrid electric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sz="2000" b="0" i="0" dirty="0">
                <a:solidFill>
                  <a:schemeClr val="tx2"/>
                </a:solidFill>
                <a:effectLst/>
              </a:rPr>
              <a:t>Our state has over </a:t>
            </a:r>
            <a:r>
              <a:rPr lang="en-US" sz="2000" b="1" i="0" dirty="0">
                <a:solidFill>
                  <a:schemeClr val="tx2"/>
                </a:solidFill>
                <a:effectLst/>
              </a:rPr>
              <a:t>XX,XXX</a:t>
            </a:r>
            <a:r>
              <a:rPr lang="en-US" sz="2000" b="0" i="0" dirty="0">
                <a:solidFill>
                  <a:schemeClr val="tx2"/>
                </a:solidFill>
                <a:effectLst/>
              </a:rPr>
              <a:t> registered EVs and PHEVs, about X% of the passenger vehicle fleet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i="0" dirty="0">
              <a:solidFill>
                <a:schemeClr val="tx2"/>
              </a:solidFill>
              <a:effectLst/>
            </a:endParaRPr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638BB974-0E54-E2ED-008F-CE891DB88F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6104359"/>
              </p:ext>
            </p:extLst>
          </p:nvPr>
        </p:nvGraphicFramePr>
        <p:xfrm>
          <a:off x="5426200" y="2170420"/>
          <a:ext cx="6554633" cy="3366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D6D7237-AEF9-8DD4-A85B-E16050846B7A}"/>
              </a:ext>
            </a:extLst>
          </p:cNvPr>
          <p:cNvSpPr txBox="1"/>
          <p:nvPr/>
        </p:nvSpPr>
        <p:spPr>
          <a:xfrm>
            <a:off x="6206926" y="2392335"/>
            <a:ext cx="20649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2">
                    <a:lumMod val="25000"/>
                    <a:lumOff val="75000"/>
                  </a:schemeClr>
                </a:solidFill>
              </a:rPr>
              <a:t>New PHEV+ZEV Sales</a:t>
            </a:r>
            <a:br>
              <a:rPr lang="en-US" sz="1400" b="1" dirty="0">
                <a:solidFill>
                  <a:schemeClr val="tx2">
                    <a:lumMod val="25000"/>
                    <a:lumOff val="75000"/>
                  </a:schemeClr>
                </a:solidFill>
              </a:rPr>
            </a:br>
            <a:r>
              <a:rPr lang="en-US" sz="1400" b="1" dirty="0">
                <a:solidFill>
                  <a:schemeClr val="tx2">
                    <a:lumMod val="25000"/>
                    <a:lumOff val="75000"/>
                  </a:schemeClr>
                </a:solidFill>
              </a:rPr>
              <a:t>Market Share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F5B47A-7A25-2D36-B1C4-F18D43D70085}"/>
              </a:ext>
            </a:extLst>
          </p:cNvPr>
          <p:cNvSpPr txBox="1"/>
          <p:nvPr/>
        </p:nvSpPr>
        <p:spPr>
          <a:xfrm>
            <a:off x="8557623" y="4031135"/>
            <a:ext cx="2323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>
                <a:solidFill>
                  <a:schemeClr val="accent6"/>
                </a:solidFill>
              </a:rPr>
              <a:t>PHEV+ZEV </a:t>
            </a:r>
            <a:br>
              <a:rPr lang="en-US" sz="1400" b="1">
                <a:solidFill>
                  <a:schemeClr val="accent6"/>
                </a:solidFill>
              </a:rPr>
            </a:br>
            <a:r>
              <a:rPr lang="en-US" sz="1400" b="1">
                <a:solidFill>
                  <a:schemeClr val="accent6"/>
                </a:solidFill>
              </a:rPr>
              <a:t>Share of Passenger Fleet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409248-B8C0-2BC5-F551-E55921363ACD}"/>
              </a:ext>
            </a:extLst>
          </p:cNvPr>
          <p:cNvSpPr txBox="1"/>
          <p:nvPr/>
        </p:nvSpPr>
        <p:spPr>
          <a:xfrm>
            <a:off x="5105582" y="5951964"/>
            <a:ext cx="7025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tx2"/>
                </a:solidFill>
              </a:rPr>
              <a:t>Sample Chart Graphic</a:t>
            </a:r>
          </a:p>
        </p:txBody>
      </p:sp>
    </p:spTree>
    <p:extLst>
      <p:ext uri="{BB962C8B-B14F-4D97-AF65-F5344CB8AC3E}">
        <p14:creationId xmlns:p14="http://schemas.microsoft.com/office/powerpoint/2010/main" val="19397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D4795-F7F0-6D4D-A12F-FA42B374D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420349" cy="1096030"/>
          </a:xfrm>
        </p:spPr>
        <p:txBody>
          <a:bodyPr>
            <a:normAutofit fontScale="90000"/>
          </a:bodyPr>
          <a:lstStyle/>
          <a:p>
            <a:r>
              <a:rPr lang="en-US" spc="0" dirty="0"/>
              <a:t>Fuel economy trends undermine transportation revenue.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0AA1A0E-13F4-C944-BE1A-D723C18A8AB8}"/>
              </a:ext>
            </a:extLst>
          </p:cNvPr>
          <p:cNvCxnSpPr>
            <a:cxnSpLocks/>
          </p:cNvCxnSpPr>
          <p:nvPr/>
        </p:nvCxnSpPr>
        <p:spPr>
          <a:xfrm>
            <a:off x="7919427" y="3084951"/>
            <a:ext cx="0" cy="1302327"/>
          </a:xfrm>
          <a:prstGeom prst="line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A4F5FA59-AC9B-7B47-B92A-57B2E2746300}"/>
              </a:ext>
            </a:extLst>
          </p:cNvPr>
          <p:cNvSpPr txBox="1">
            <a:spLocks/>
          </p:cNvSpPr>
          <p:nvPr/>
        </p:nvSpPr>
        <p:spPr>
          <a:xfrm>
            <a:off x="8111605" y="2972187"/>
            <a:ext cx="3311989" cy="152785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EVs can serve as a starting point for RUC, but long-term they only address a portion of the revenue gap.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5F58C9-41D6-9F40-80F1-111F342C949F}"/>
              </a:ext>
            </a:extLst>
          </p:cNvPr>
          <p:cNvSpPr txBox="1"/>
          <p:nvPr/>
        </p:nvSpPr>
        <p:spPr>
          <a:xfrm>
            <a:off x="8111605" y="4500040"/>
            <a:ext cx="31495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By 2045, fuel tax revenue declines nearly XX% per mile driven.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D19D31D-6CE5-0AA1-3ABD-7B20691F7E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5911541"/>
              </p:ext>
            </p:extLst>
          </p:nvPr>
        </p:nvGraphicFramePr>
        <p:xfrm>
          <a:off x="668813" y="1512544"/>
          <a:ext cx="7442792" cy="4961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6EDF2F62-ACE2-16A9-D673-717D401386AD}"/>
              </a:ext>
            </a:extLst>
          </p:cNvPr>
          <p:cNvSpPr txBox="1"/>
          <p:nvPr/>
        </p:nvSpPr>
        <p:spPr>
          <a:xfrm>
            <a:off x="1085965" y="6428239"/>
            <a:ext cx="7025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tx2"/>
                </a:solidFill>
              </a:rPr>
              <a:t>Sample Chart Graphic</a:t>
            </a:r>
          </a:p>
        </p:txBody>
      </p:sp>
    </p:spTree>
    <p:extLst>
      <p:ext uri="{BB962C8B-B14F-4D97-AF65-F5344CB8AC3E}">
        <p14:creationId xmlns:p14="http://schemas.microsoft.com/office/powerpoint/2010/main" val="87739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FEFA83C-0D6B-4165-8233-6F32178EC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408" y="2180244"/>
            <a:ext cx="10797184" cy="1248756"/>
          </a:xfrm>
        </p:spPr>
        <p:txBody>
          <a:bodyPr>
            <a:normAutofit fontScale="90000"/>
          </a:bodyPr>
          <a:lstStyle/>
          <a:p>
            <a:r>
              <a:rPr lang="en-US" spc="0" dirty="0"/>
              <a:t>Building the road to sustainable funding</a:t>
            </a:r>
          </a:p>
        </p:txBody>
      </p:sp>
    </p:spTree>
    <p:extLst>
      <p:ext uri="{BB962C8B-B14F-4D97-AF65-F5344CB8AC3E}">
        <p14:creationId xmlns:p14="http://schemas.microsoft.com/office/powerpoint/2010/main" val="2898660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880" y="421771"/>
            <a:ext cx="9292288" cy="642959"/>
          </a:xfrm>
        </p:spPr>
        <p:txBody>
          <a:bodyPr>
            <a:noAutofit/>
          </a:bodyPr>
          <a:lstStyle/>
          <a:p>
            <a:r>
              <a:rPr lang="en-US" sz="4000" spc="0" dirty="0"/>
              <a:t>Our state’s path to a RUC program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370618" y="6362042"/>
            <a:ext cx="1020674" cy="365125"/>
          </a:xfrm>
        </p:spPr>
        <p:txBody>
          <a:bodyPr/>
          <a:lstStyle/>
          <a:p>
            <a:fld id="{6059155E-377B-43E2-9AE6-C159A7281141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E2C8F9-5173-4F14-8668-BD2F5A92498E}"/>
              </a:ext>
            </a:extLst>
          </p:cNvPr>
          <p:cNvCxnSpPr/>
          <p:nvPr/>
        </p:nvCxnSpPr>
        <p:spPr>
          <a:xfrm>
            <a:off x="1007560" y="3518647"/>
            <a:ext cx="295911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471781B-ABBB-47C5-B69F-361FD7B325F6}"/>
              </a:ext>
            </a:extLst>
          </p:cNvPr>
          <p:cNvCxnSpPr/>
          <p:nvPr/>
        </p:nvCxnSpPr>
        <p:spPr>
          <a:xfrm>
            <a:off x="4537034" y="3133165"/>
            <a:ext cx="295911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07FAB3E-5136-4031-B749-5262873517FB}"/>
              </a:ext>
            </a:extLst>
          </p:cNvPr>
          <p:cNvCxnSpPr/>
          <p:nvPr/>
        </p:nvCxnSpPr>
        <p:spPr>
          <a:xfrm>
            <a:off x="8012964" y="3460377"/>
            <a:ext cx="295911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E6A014A-1696-42D9-BB14-1C7634C5D32F}"/>
              </a:ext>
            </a:extLst>
          </p:cNvPr>
          <p:cNvCxnSpPr/>
          <p:nvPr/>
        </p:nvCxnSpPr>
        <p:spPr>
          <a:xfrm>
            <a:off x="1007560" y="3144307"/>
            <a:ext cx="295911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31CC0B8-C89A-4265-9B4B-4B2BBE3D3745}"/>
              </a:ext>
            </a:extLst>
          </p:cNvPr>
          <p:cNvGrpSpPr/>
          <p:nvPr/>
        </p:nvGrpSpPr>
        <p:grpSpPr>
          <a:xfrm>
            <a:off x="4340902" y="1573380"/>
            <a:ext cx="3297836" cy="4522619"/>
            <a:chOff x="4340902" y="1573380"/>
            <a:chExt cx="3297836" cy="4522619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C4F2FC8-8A0C-4FCD-9077-9ADCDF0979FD}"/>
                </a:ext>
              </a:extLst>
            </p:cNvPr>
            <p:cNvGrpSpPr/>
            <p:nvPr/>
          </p:nvGrpSpPr>
          <p:grpSpPr>
            <a:xfrm>
              <a:off x="4340902" y="1573380"/>
              <a:ext cx="3297836" cy="4522619"/>
              <a:chOff x="4340902" y="1573380"/>
              <a:chExt cx="3297836" cy="4522619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F8634F1-E651-FE43-98D2-5FDBB1E04BF7}"/>
                  </a:ext>
                </a:extLst>
              </p:cNvPr>
              <p:cNvSpPr/>
              <p:nvPr/>
            </p:nvSpPr>
            <p:spPr>
              <a:xfrm>
                <a:off x="4340902" y="2156552"/>
                <a:ext cx="3297836" cy="393944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400" b="1">
                  <a:latin typeface="Arial Narrow" panose="020B0606020202030204" pitchFamily="34" charset="0"/>
                </a:endParaRPr>
              </a:p>
              <a:p>
                <a:pPr algn="ctr"/>
                <a:r>
                  <a:rPr lang="en-US" sz="2400" b="1">
                    <a:latin typeface="Arial Narrow" panose="020B0606020202030204" pitchFamily="34" charset="0"/>
                  </a:rPr>
                  <a:t>PILOT TESTING &amp; POLICY ANALYSIS</a:t>
                </a:r>
              </a:p>
              <a:p>
                <a:pPr algn="ctr"/>
                <a:endParaRPr lang="en-US" sz="900" b="1"/>
              </a:p>
              <a:p>
                <a:pPr algn="ctr"/>
                <a:endParaRPr lang="en-US" sz="900" b="1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>
                    <a:latin typeface="Arial Narrow" panose="020B0606020202030204" pitchFamily="34" charset="0"/>
                  </a:rPr>
                  <a:t>Item 1</a:t>
                </a:r>
              </a:p>
            </p:txBody>
          </p:sp>
          <p:sp>
            <p:nvSpPr>
              <p:cNvPr id="28" name="Content Placeholder 2">
                <a:extLst>
                  <a:ext uri="{FF2B5EF4-FFF2-40B4-BE49-F238E27FC236}">
                    <a16:creationId xmlns:a16="http://schemas.microsoft.com/office/drawing/2014/main" id="{B5C05B52-1C2E-40D4-9B6C-C22734CDA8A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80027" y="1573380"/>
                <a:ext cx="2283190" cy="767237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rgbClr val="06233E"/>
                  </a:buClr>
                  <a:buFont typeface="Arial" panose="020B0604020202020204" pitchFamily="34" charset="0"/>
                  <a:buNone/>
                </a:pPr>
                <a:r>
                  <a:rPr lang="en-US" b="1" dirty="0">
                    <a:solidFill>
                      <a:schemeClr val="accent2"/>
                    </a:solidFill>
                  </a:rPr>
                  <a:t>2016 – 2020</a:t>
                </a:r>
              </a:p>
            </p:txBody>
          </p:sp>
        </p:grp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A805908-B016-4F65-9B89-9263BB2844D4}"/>
                </a:ext>
              </a:extLst>
            </p:cNvPr>
            <p:cNvCxnSpPr/>
            <p:nvPr/>
          </p:nvCxnSpPr>
          <p:spPr>
            <a:xfrm>
              <a:off x="4524334" y="3144307"/>
              <a:ext cx="295911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81F5B46-ADB8-4E49-816A-D952C8ACDD5B}"/>
              </a:ext>
            </a:extLst>
          </p:cNvPr>
          <p:cNvGrpSpPr/>
          <p:nvPr/>
        </p:nvGrpSpPr>
        <p:grpSpPr>
          <a:xfrm>
            <a:off x="7843604" y="1573379"/>
            <a:ext cx="3297836" cy="4522619"/>
            <a:chOff x="7843604" y="1573379"/>
            <a:chExt cx="3297836" cy="4522619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621911A5-C224-4F0A-A7C2-3A7478C98B0A}"/>
                </a:ext>
              </a:extLst>
            </p:cNvPr>
            <p:cNvGrpSpPr/>
            <p:nvPr/>
          </p:nvGrpSpPr>
          <p:grpSpPr>
            <a:xfrm>
              <a:off x="7843604" y="1573379"/>
              <a:ext cx="3297836" cy="4522619"/>
              <a:chOff x="7843604" y="1573379"/>
              <a:chExt cx="3297836" cy="4522619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AE82BAD-83F9-D744-B400-3A67BE46D844}"/>
                  </a:ext>
                </a:extLst>
              </p:cNvPr>
              <p:cNvSpPr/>
              <p:nvPr/>
            </p:nvSpPr>
            <p:spPr>
              <a:xfrm>
                <a:off x="7843604" y="2156552"/>
                <a:ext cx="3297836" cy="393944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400" b="1">
                  <a:latin typeface="Arial Narrow" panose="020B0606020202030204" pitchFamily="34" charset="0"/>
                </a:endParaRPr>
              </a:p>
              <a:p>
                <a:pPr algn="ctr"/>
                <a:r>
                  <a:rPr lang="en-US" sz="2400" b="1">
                    <a:latin typeface="Arial Narrow" panose="020B0606020202030204" pitchFamily="34" charset="0"/>
                  </a:rPr>
                  <a:t>SYSTEM READINESS &amp; CONTINUED RESEARCH </a:t>
                </a:r>
                <a:endParaRPr lang="en-US" sz="900" b="1">
                  <a:latin typeface="Arial Narrow" panose="020B0606020202030204" pitchFamily="34" charset="0"/>
                </a:endParaRPr>
              </a:p>
              <a:p>
                <a:pPr algn="ctr"/>
                <a:endParaRPr lang="en-US" sz="900" b="1"/>
              </a:p>
              <a:p>
                <a:pPr algn="ctr"/>
                <a:endParaRPr lang="en-US" sz="900" b="1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>
                    <a:latin typeface="Arial Narrow" panose="020B0606020202030204" pitchFamily="34" charset="0"/>
                  </a:rPr>
                  <a:t>Item 1</a:t>
                </a:r>
              </a:p>
            </p:txBody>
          </p:sp>
          <p:sp>
            <p:nvSpPr>
              <p:cNvPr id="29" name="Content Placeholder 2">
                <a:extLst>
                  <a:ext uri="{FF2B5EF4-FFF2-40B4-BE49-F238E27FC236}">
                    <a16:creationId xmlns:a16="http://schemas.microsoft.com/office/drawing/2014/main" id="{5F49555B-93DF-46EA-B21D-1F1CB0E0850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064671" y="1573379"/>
                <a:ext cx="2749792" cy="767237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rgbClr val="06233E"/>
                  </a:buClr>
                  <a:buFont typeface="Arial" panose="020B0604020202020204" pitchFamily="34" charset="0"/>
                  <a:buNone/>
                </a:pPr>
                <a:r>
                  <a:rPr lang="en-US" b="1" dirty="0">
                    <a:solidFill>
                      <a:schemeClr val="accent4"/>
                    </a:solidFill>
                  </a:rPr>
                  <a:t>2021 – Present</a:t>
                </a:r>
              </a:p>
            </p:txBody>
          </p:sp>
        </p:grp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459E51E-6696-4467-BEBE-EFDFF7044C2F}"/>
                </a:ext>
              </a:extLst>
            </p:cNvPr>
            <p:cNvCxnSpPr/>
            <p:nvPr/>
          </p:nvCxnSpPr>
          <p:spPr>
            <a:xfrm>
              <a:off x="8012964" y="3154209"/>
              <a:ext cx="295911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BD318F7-27E8-729A-AD83-14489BA9048D}"/>
              </a:ext>
            </a:extLst>
          </p:cNvPr>
          <p:cNvGrpSpPr/>
          <p:nvPr/>
        </p:nvGrpSpPr>
        <p:grpSpPr>
          <a:xfrm>
            <a:off x="714691" y="1580656"/>
            <a:ext cx="3431948" cy="4516223"/>
            <a:chOff x="704088" y="1580656"/>
            <a:chExt cx="3431948" cy="4516223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FB819F1E-2209-EA8A-C0B3-0694926B610B}"/>
                </a:ext>
              </a:extLst>
            </p:cNvPr>
            <p:cNvGrpSpPr/>
            <p:nvPr/>
          </p:nvGrpSpPr>
          <p:grpSpPr>
            <a:xfrm>
              <a:off x="704088" y="1580656"/>
              <a:ext cx="3431948" cy="4516223"/>
              <a:chOff x="704088" y="1580656"/>
              <a:chExt cx="3431948" cy="4516223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6D1DB74-47B1-021E-FF42-8AA4238200CA}"/>
                  </a:ext>
                </a:extLst>
              </p:cNvPr>
              <p:cNvSpPr/>
              <p:nvPr/>
            </p:nvSpPr>
            <p:spPr>
              <a:xfrm>
                <a:off x="704088" y="2164881"/>
                <a:ext cx="3431948" cy="393199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400" b="1">
                  <a:latin typeface="Arial Narrow" panose="020B0606020202030204" pitchFamily="34" charset="0"/>
                </a:endParaRPr>
              </a:p>
              <a:p>
                <a:pPr algn="ctr"/>
                <a:r>
                  <a:rPr lang="en-US" sz="2400" b="1">
                    <a:latin typeface="Arial Narrow" panose="020B0606020202030204" pitchFamily="34" charset="0"/>
                  </a:rPr>
                  <a:t>INITIAL ASSESSMENT &amp; CONCEPT DEVELOPMENT</a:t>
                </a:r>
              </a:p>
              <a:p>
                <a:pPr algn="ctr"/>
                <a:endParaRPr lang="en-US" sz="900"/>
              </a:p>
              <a:p>
                <a:pPr algn="ctr"/>
                <a:endParaRPr lang="en-US" sz="90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>
                    <a:latin typeface="Arial Narrow" panose="020B0606020202030204" pitchFamily="34" charset="0"/>
                  </a:rPr>
                  <a:t>Item 1</a:t>
                </a:r>
              </a:p>
              <a:p>
                <a:pPr marL="285750" indent="-285750" algn="ctr">
                  <a:buFont typeface="Arial" panose="020B0604020202020204" pitchFamily="34" charset="0"/>
                  <a:buChar char="•"/>
                </a:pPr>
                <a:endParaRPr lang="en-US" sz="1600"/>
              </a:p>
            </p:txBody>
          </p:sp>
          <p:sp>
            <p:nvSpPr>
              <p:cNvPr id="39" name="Content Placeholder 2">
                <a:extLst>
                  <a:ext uri="{FF2B5EF4-FFF2-40B4-BE49-F238E27FC236}">
                    <a16:creationId xmlns:a16="http://schemas.microsoft.com/office/drawing/2014/main" id="{1B22038F-57C6-14FE-F296-391AB8BAF1B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06137" y="1580656"/>
                <a:ext cx="2283190" cy="767237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rgbClr val="06233E"/>
                  </a:buClr>
                  <a:buFont typeface="Arial" panose="020B0604020202020204" pitchFamily="34" charset="0"/>
                  <a:buNone/>
                </a:pPr>
                <a:r>
                  <a:rPr lang="en-US" b="1" dirty="0">
                    <a:solidFill>
                      <a:schemeClr val="accent5"/>
                    </a:solidFill>
                    <a:latin typeface="+mj-lt"/>
                  </a:rPr>
                  <a:t>2012 – 2015</a:t>
                </a:r>
              </a:p>
            </p:txBody>
          </p:sp>
        </p:grp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2DAA03C-90F3-B068-41E6-4081130DCA69}"/>
                </a:ext>
              </a:extLst>
            </p:cNvPr>
            <p:cNvCxnSpPr/>
            <p:nvPr/>
          </p:nvCxnSpPr>
          <p:spPr>
            <a:xfrm>
              <a:off x="1007560" y="3124226"/>
              <a:ext cx="295911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92487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B537575-7D22-49F6-84C9-867B96C49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840" y="2493477"/>
            <a:ext cx="9535160" cy="1248756"/>
          </a:xfrm>
        </p:spPr>
        <p:txBody>
          <a:bodyPr>
            <a:noAutofit/>
          </a:bodyPr>
          <a:lstStyle/>
          <a:p>
            <a:r>
              <a:rPr lang="en-US" spc="0" dirty="0"/>
              <a:t>What are other states doing to advance RUC?</a:t>
            </a:r>
            <a:endParaRPr lang="en-US" spc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482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672" y="298020"/>
            <a:ext cx="11353800" cy="1096030"/>
          </a:xfrm>
        </p:spPr>
        <p:txBody>
          <a:bodyPr>
            <a:normAutofit fontScale="90000"/>
          </a:bodyPr>
          <a:lstStyle/>
          <a:p>
            <a:r>
              <a:rPr lang="en-US" sz="4400" spc="0" dirty="0"/>
              <a:t>Road usage charge activities nationally (2022)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4515" y="2413232"/>
            <a:ext cx="3499657" cy="242552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2"/>
                </a:solidFill>
                <a:cs typeface="Arial" panose="020B0604020202020204" pitchFamily="34" charset="0"/>
              </a:rPr>
              <a:t>A </a:t>
            </a:r>
            <a:r>
              <a:rPr lang="en-US" sz="2200" b="1" dirty="0">
                <a:solidFill>
                  <a:schemeClr val="tx2"/>
                </a:solidFill>
                <a:cs typeface="Arial" panose="020B0604020202020204" pitchFamily="34" charset="0"/>
              </a:rPr>
              <a:t>road usage charge (RUC) </a:t>
            </a:r>
            <a:r>
              <a:rPr lang="en-US" sz="2200" dirty="0">
                <a:solidFill>
                  <a:schemeClr val="tx2"/>
                </a:solidFill>
                <a:cs typeface="Arial" panose="020B0604020202020204" pitchFamily="34" charset="0"/>
              </a:rPr>
              <a:t>is a per-mile charge. Drivers would pay for roads based on actual miles driven, instead of paying based on gallons of gas consumed.</a:t>
            </a:r>
            <a:endParaRPr lang="en-US" sz="2800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6" name="Freeform 60">
            <a:extLst>
              <a:ext uri="{FF2B5EF4-FFF2-40B4-BE49-F238E27FC236}">
                <a16:creationId xmlns:a16="http://schemas.microsoft.com/office/drawing/2014/main" id="{EFDA9E87-132F-A745-AE81-48AD7F5C8ED9}"/>
              </a:ext>
            </a:extLst>
          </p:cNvPr>
          <p:cNvSpPr>
            <a:spLocks/>
          </p:cNvSpPr>
          <p:nvPr/>
        </p:nvSpPr>
        <p:spPr bwMode="auto">
          <a:xfrm>
            <a:off x="4628785" y="4581722"/>
            <a:ext cx="1151560" cy="1317316"/>
          </a:xfrm>
          <a:custGeom>
            <a:avLst/>
            <a:gdLst>
              <a:gd name="T0" fmla="*/ 2656 w 3826"/>
              <a:gd name="T1" fmla="*/ 2761 h 4380"/>
              <a:gd name="T2" fmla="*/ 2806 w 3826"/>
              <a:gd name="T3" fmla="*/ 2911 h 4380"/>
              <a:gd name="T4" fmla="*/ 2866 w 3826"/>
              <a:gd name="T5" fmla="*/ 3241 h 4380"/>
              <a:gd name="T6" fmla="*/ 3166 w 3826"/>
              <a:gd name="T7" fmla="*/ 3991 h 4380"/>
              <a:gd name="T8" fmla="*/ 3264 w 3826"/>
              <a:gd name="T9" fmla="*/ 4315 h 4380"/>
              <a:gd name="T10" fmla="*/ 3118 w 3826"/>
              <a:gd name="T11" fmla="*/ 4315 h 4380"/>
              <a:gd name="T12" fmla="*/ 3099 w 3826"/>
              <a:gd name="T13" fmla="*/ 4069 h 4380"/>
              <a:gd name="T14" fmla="*/ 2898 w 3826"/>
              <a:gd name="T15" fmla="*/ 3931 h 4380"/>
              <a:gd name="T16" fmla="*/ 2990 w 3826"/>
              <a:gd name="T17" fmla="*/ 4169 h 4380"/>
              <a:gd name="T18" fmla="*/ 2862 w 3826"/>
              <a:gd name="T19" fmla="*/ 4361 h 4380"/>
              <a:gd name="T20" fmla="*/ 2807 w 3826"/>
              <a:gd name="T21" fmla="*/ 3950 h 4380"/>
              <a:gd name="T22" fmla="*/ 2807 w 3826"/>
              <a:gd name="T23" fmla="*/ 3602 h 4380"/>
              <a:gd name="T24" fmla="*/ 2746 w 3826"/>
              <a:gd name="T25" fmla="*/ 3361 h 4380"/>
              <a:gd name="T26" fmla="*/ 2688 w 3826"/>
              <a:gd name="T27" fmla="*/ 3090 h 4380"/>
              <a:gd name="T28" fmla="*/ 2416 w 3826"/>
              <a:gd name="T29" fmla="*/ 2731 h 4380"/>
              <a:gd name="T30" fmla="*/ 2286 w 3826"/>
              <a:gd name="T31" fmla="*/ 2533 h 4380"/>
              <a:gd name="T32" fmla="*/ 2094 w 3826"/>
              <a:gd name="T33" fmla="*/ 2286 h 4380"/>
              <a:gd name="T34" fmla="*/ 1847 w 3826"/>
              <a:gd name="T35" fmla="*/ 2331 h 4380"/>
              <a:gd name="T36" fmla="*/ 1545 w 3826"/>
              <a:gd name="T37" fmla="*/ 2322 h 4380"/>
              <a:gd name="T38" fmla="*/ 1664 w 3826"/>
              <a:gd name="T39" fmla="*/ 2157 h 4380"/>
              <a:gd name="T40" fmla="*/ 1929 w 3826"/>
              <a:gd name="T41" fmla="*/ 2148 h 4380"/>
              <a:gd name="T42" fmla="*/ 1947 w 3826"/>
              <a:gd name="T43" fmla="*/ 2010 h 4380"/>
              <a:gd name="T44" fmla="*/ 1655 w 3826"/>
              <a:gd name="T45" fmla="*/ 2029 h 4380"/>
              <a:gd name="T46" fmla="*/ 1362 w 3826"/>
              <a:gd name="T47" fmla="*/ 2065 h 4380"/>
              <a:gd name="T48" fmla="*/ 1234 w 3826"/>
              <a:gd name="T49" fmla="*/ 2249 h 4380"/>
              <a:gd name="T50" fmla="*/ 946 w 3826"/>
              <a:gd name="T51" fmla="*/ 2221 h 4380"/>
              <a:gd name="T52" fmla="*/ 128 w 3826"/>
              <a:gd name="T53" fmla="*/ 1965 h 4380"/>
              <a:gd name="T54" fmla="*/ 9 w 3826"/>
              <a:gd name="T55" fmla="*/ 1764 h 4380"/>
              <a:gd name="T56" fmla="*/ 357 w 3826"/>
              <a:gd name="T57" fmla="*/ 1956 h 4380"/>
              <a:gd name="T58" fmla="*/ 649 w 3826"/>
              <a:gd name="T59" fmla="*/ 2047 h 4380"/>
              <a:gd name="T60" fmla="*/ 933 w 3826"/>
              <a:gd name="T61" fmla="*/ 2001 h 4380"/>
              <a:gd name="T62" fmla="*/ 987 w 3826"/>
              <a:gd name="T63" fmla="*/ 1846 h 4380"/>
              <a:gd name="T64" fmla="*/ 905 w 3826"/>
              <a:gd name="T65" fmla="*/ 1709 h 4380"/>
              <a:gd name="T66" fmla="*/ 750 w 3826"/>
              <a:gd name="T67" fmla="*/ 1608 h 4380"/>
              <a:gd name="T68" fmla="*/ 826 w 3826"/>
              <a:gd name="T69" fmla="*/ 1410 h 4380"/>
              <a:gd name="T70" fmla="*/ 759 w 3826"/>
              <a:gd name="T71" fmla="*/ 1233 h 4380"/>
              <a:gd name="T72" fmla="*/ 796 w 3826"/>
              <a:gd name="T73" fmla="*/ 1020 h 4380"/>
              <a:gd name="T74" fmla="*/ 1006 w 3826"/>
              <a:gd name="T75" fmla="*/ 776 h 4380"/>
              <a:gd name="T76" fmla="*/ 1306 w 3826"/>
              <a:gd name="T77" fmla="*/ 720 h 4380"/>
              <a:gd name="T78" fmla="*/ 1472 w 3826"/>
              <a:gd name="T79" fmla="*/ 895 h 4380"/>
              <a:gd name="T80" fmla="*/ 1673 w 3826"/>
              <a:gd name="T81" fmla="*/ 913 h 4380"/>
              <a:gd name="T82" fmla="*/ 1710 w 3826"/>
              <a:gd name="T83" fmla="*/ 758 h 4380"/>
              <a:gd name="T84" fmla="*/ 1518 w 3826"/>
              <a:gd name="T85" fmla="*/ 602 h 4380"/>
              <a:gd name="T86" fmla="*/ 1546 w 3826"/>
              <a:gd name="T87" fmla="*/ 270 h 4380"/>
              <a:gd name="T88" fmla="*/ 1755 w 3826"/>
              <a:gd name="T89" fmla="*/ 273 h 4380"/>
              <a:gd name="T90" fmla="*/ 1846 w 3826"/>
              <a:gd name="T91" fmla="*/ 480 h 4380"/>
              <a:gd name="T92" fmla="*/ 2130 w 3826"/>
              <a:gd name="T93" fmla="*/ 657 h 4380"/>
              <a:gd name="T94" fmla="*/ 2139 w 3826"/>
              <a:gd name="T95" fmla="*/ 511 h 4380"/>
              <a:gd name="T96" fmla="*/ 2116 w 3826"/>
              <a:gd name="T97" fmla="*/ 270 h 4380"/>
              <a:gd name="T98" fmla="*/ 2139 w 3826"/>
              <a:gd name="T99" fmla="*/ 81 h 4380"/>
              <a:gd name="T100" fmla="*/ 2386 w 3826"/>
              <a:gd name="T101" fmla="*/ 120 h 4380"/>
              <a:gd name="T102" fmla="*/ 2679 w 3826"/>
              <a:gd name="T103" fmla="*/ 63 h 4380"/>
              <a:gd name="T104" fmla="*/ 2872 w 3826"/>
              <a:gd name="T105" fmla="*/ 207 h 4380"/>
              <a:gd name="T106" fmla="*/ 3032 w 3826"/>
              <a:gd name="T107" fmla="*/ 231 h 4380"/>
              <a:gd name="T108" fmla="*/ 3184 w 3826"/>
              <a:gd name="T109" fmla="*/ 399 h 4380"/>
              <a:gd name="T110" fmla="*/ 3368 w 3826"/>
              <a:gd name="T111" fmla="*/ 551 h 4380"/>
              <a:gd name="T112" fmla="*/ 3474 w 3826"/>
              <a:gd name="T113" fmla="*/ 666 h 4380"/>
              <a:gd name="T114" fmla="*/ 3685 w 3826"/>
              <a:gd name="T115" fmla="*/ 950 h 4380"/>
              <a:gd name="T116" fmla="*/ 3826 w 3826"/>
              <a:gd name="T117" fmla="*/ 1170 h 438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3826" h="4380">
                <a:moveTo>
                  <a:pt x="3826" y="1170"/>
                </a:moveTo>
                <a:lnTo>
                  <a:pt x="2656" y="2760"/>
                </a:lnTo>
                <a:lnTo>
                  <a:pt x="2706" y="2861"/>
                </a:lnTo>
                <a:lnTo>
                  <a:pt x="2806" y="2910"/>
                </a:lnTo>
                <a:lnTo>
                  <a:pt x="2807" y="3135"/>
                </a:lnTo>
                <a:lnTo>
                  <a:pt x="2866" y="3240"/>
                </a:lnTo>
                <a:lnTo>
                  <a:pt x="3072" y="3217"/>
                </a:lnTo>
                <a:lnTo>
                  <a:pt x="3166" y="3990"/>
                </a:lnTo>
                <a:lnTo>
                  <a:pt x="3256" y="4140"/>
                </a:lnTo>
                <a:lnTo>
                  <a:pt x="3264" y="4314"/>
                </a:lnTo>
                <a:lnTo>
                  <a:pt x="3166" y="4380"/>
                </a:lnTo>
                <a:lnTo>
                  <a:pt x="3118" y="4314"/>
                </a:lnTo>
                <a:lnTo>
                  <a:pt x="3154" y="4223"/>
                </a:lnTo>
                <a:lnTo>
                  <a:pt x="3099" y="4068"/>
                </a:lnTo>
                <a:lnTo>
                  <a:pt x="3008" y="3885"/>
                </a:lnTo>
                <a:lnTo>
                  <a:pt x="2898" y="3930"/>
                </a:lnTo>
                <a:lnTo>
                  <a:pt x="2953" y="4004"/>
                </a:lnTo>
                <a:lnTo>
                  <a:pt x="2990" y="4168"/>
                </a:lnTo>
                <a:lnTo>
                  <a:pt x="2981" y="4269"/>
                </a:lnTo>
                <a:lnTo>
                  <a:pt x="2862" y="4360"/>
                </a:lnTo>
                <a:lnTo>
                  <a:pt x="2862" y="4058"/>
                </a:lnTo>
                <a:lnTo>
                  <a:pt x="2807" y="3949"/>
                </a:lnTo>
                <a:lnTo>
                  <a:pt x="2798" y="3802"/>
                </a:lnTo>
                <a:lnTo>
                  <a:pt x="2807" y="3601"/>
                </a:lnTo>
                <a:lnTo>
                  <a:pt x="2834" y="3428"/>
                </a:lnTo>
                <a:lnTo>
                  <a:pt x="2746" y="3360"/>
                </a:lnTo>
                <a:lnTo>
                  <a:pt x="2743" y="3199"/>
                </a:lnTo>
                <a:lnTo>
                  <a:pt x="2688" y="3089"/>
                </a:lnTo>
                <a:lnTo>
                  <a:pt x="2566" y="2880"/>
                </a:lnTo>
                <a:lnTo>
                  <a:pt x="2416" y="2730"/>
                </a:lnTo>
                <a:lnTo>
                  <a:pt x="2286" y="2623"/>
                </a:lnTo>
                <a:lnTo>
                  <a:pt x="2286" y="2532"/>
                </a:lnTo>
                <a:lnTo>
                  <a:pt x="2203" y="2431"/>
                </a:lnTo>
                <a:lnTo>
                  <a:pt x="2094" y="2285"/>
                </a:lnTo>
                <a:lnTo>
                  <a:pt x="1984" y="2394"/>
                </a:lnTo>
                <a:lnTo>
                  <a:pt x="1847" y="2330"/>
                </a:lnTo>
                <a:lnTo>
                  <a:pt x="1666" y="2340"/>
                </a:lnTo>
                <a:lnTo>
                  <a:pt x="1545" y="2321"/>
                </a:lnTo>
                <a:lnTo>
                  <a:pt x="1582" y="2248"/>
                </a:lnTo>
                <a:lnTo>
                  <a:pt x="1664" y="2157"/>
                </a:lnTo>
                <a:lnTo>
                  <a:pt x="1846" y="2070"/>
                </a:lnTo>
                <a:lnTo>
                  <a:pt x="1929" y="2148"/>
                </a:lnTo>
                <a:lnTo>
                  <a:pt x="2026" y="2070"/>
                </a:lnTo>
                <a:lnTo>
                  <a:pt x="1947" y="2010"/>
                </a:lnTo>
                <a:lnTo>
                  <a:pt x="1786" y="2010"/>
                </a:lnTo>
                <a:lnTo>
                  <a:pt x="1655" y="2029"/>
                </a:lnTo>
                <a:lnTo>
                  <a:pt x="1554" y="2093"/>
                </a:lnTo>
                <a:lnTo>
                  <a:pt x="1362" y="2065"/>
                </a:lnTo>
                <a:lnTo>
                  <a:pt x="1353" y="2175"/>
                </a:lnTo>
                <a:lnTo>
                  <a:pt x="1234" y="2248"/>
                </a:lnTo>
                <a:lnTo>
                  <a:pt x="1051" y="2212"/>
                </a:lnTo>
                <a:lnTo>
                  <a:pt x="946" y="2220"/>
                </a:lnTo>
                <a:lnTo>
                  <a:pt x="496" y="2160"/>
                </a:lnTo>
                <a:lnTo>
                  <a:pt x="128" y="1965"/>
                </a:lnTo>
                <a:lnTo>
                  <a:pt x="0" y="1882"/>
                </a:lnTo>
                <a:lnTo>
                  <a:pt x="9" y="1764"/>
                </a:lnTo>
                <a:lnTo>
                  <a:pt x="210" y="1919"/>
                </a:lnTo>
                <a:lnTo>
                  <a:pt x="357" y="1956"/>
                </a:lnTo>
                <a:lnTo>
                  <a:pt x="466" y="2040"/>
                </a:lnTo>
                <a:lnTo>
                  <a:pt x="649" y="2047"/>
                </a:lnTo>
                <a:lnTo>
                  <a:pt x="766" y="2010"/>
                </a:lnTo>
                <a:lnTo>
                  <a:pt x="933" y="2001"/>
                </a:lnTo>
                <a:lnTo>
                  <a:pt x="1036" y="1920"/>
                </a:lnTo>
                <a:lnTo>
                  <a:pt x="987" y="1846"/>
                </a:lnTo>
                <a:lnTo>
                  <a:pt x="887" y="1818"/>
                </a:lnTo>
                <a:lnTo>
                  <a:pt x="905" y="1709"/>
                </a:lnTo>
                <a:lnTo>
                  <a:pt x="896" y="1590"/>
                </a:lnTo>
                <a:lnTo>
                  <a:pt x="750" y="1608"/>
                </a:lnTo>
                <a:lnTo>
                  <a:pt x="676" y="1530"/>
                </a:lnTo>
                <a:lnTo>
                  <a:pt x="826" y="1410"/>
                </a:lnTo>
                <a:lnTo>
                  <a:pt x="878" y="1316"/>
                </a:lnTo>
                <a:lnTo>
                  <a:pt x="759" y="1233"/>
                </a:lnTo>
                <a:lnTo>
                  <a:pt x="736" y="1110"/>
                </a:lnTo>
                <a:lnTo>
                  <a:pt x="796" y="1020"/>
                </a:lnTo>
                <a:lnTo>
                  <a:pt x="887" y="904"/>
                </a:lnTo>
                <a:lnTo>
                  <a:pt x="1006" y="776"/>
                </a:lnTo>
                <a:lnTo>
                  <a:pt x="1189" y="794"/>
                </a:lnTo>
                <a:lnTo>
                  <a:pt x="1306" y="720"/>
                </a:lnTo>
                <a:lnTo>
                  <a:pt x="1335" y="849"/>
                </a:lnTo>
                <a:lnTo>
                  <a:pt x="1472" y="895"/>
                </a:lnTo>
                <a:lnTo>
                  <a:pt x="1546" y="930"/>
                </a:lnTo>
                <a:lnTo>
                  <a:pt x="1673" y="913"/>
                </a:lnTo>
                <a:lnTo>
                  <a:pt x="1756" y="810"/>
                </a:lnTo>
                <a:lnTo>
                  <a:pt x="1710" y="758"/>
                </a:lnTo>
                <a:lnTo>
                  <a:pt x="1600" y="685"/>
                </a:lnTo>
                <a:lnTo>
                  <a:pt x="1518" y="602"/>
                </a:lnTo>
                <a:lnTo>
                  <a:pt x="1456" y="480"/>
                </a:lnTo>
                <a:lnTo>
                  <a:pt x="1546" y="270"/>
                </a:lnTo>
                <a:lnTo>
                  <a:pt x="1637" y="246"/>
                </a:lnTo>
                <a:lnTo>
                  <a:pt x="1755" y="273"/>
                </a:lnTo>
                <a:lnTo>
                  <a:pt x="1966" y="360"/>
                </a:lnTo>
                <a:lnTo>
                  <a:pt x="1846" y="480"/>
                </a:lnTo>
                <a:lnTo>
                  <a:pt x="2026" y="630"/>
                </a:lnTo>
                <a:lnTo>
                  <a:pt x="2130" y="657"/>
                </a:lnTo>
                <a:lnTo>
                  <a:pt x="2206" y="600"/>
                </a:lnTo>
                <a:lnTo>
                  <a:pt x="2139" y="511"/>
                </a:lnTo>
                <a:lnTo>
                  <a:pt x="2075" y="429"/>
                </a:lnTo>
                <a:lnTo>
                  <a:pt x="2116" y="270"/>
                </a:lnTo>
                <a:lnTo>
                  <a:pt x="2167" y="182"/>
                </a:lnTo>
                <a:lnTo>
                  <a:pt x="2139" y="81"/>
                </a:lnTo>
                <a:lnTo>
                  <a:pt x="2296" y="0"/>
                </a:lnTo>
                <a:lnTo>
                  <a:pt x="2386" y="120"/>
                </a:lnTo>
                <a:lnTo>
                  <a:pt x="2552" y="127"/>
                </a:lnTo>
                <a:lnTo>
                  <a:pt x="2679" y="63"/>
                </a:lnTo>
                <a:lnTo>
                  <a:pt x="2843" y="127"/>
                </a:lnTo>
                <a:lnTo>
                  <a:pt x="2872" y="207"/>
                </a:lnTo>
                <a:lnTo>
                  <a:pt x="2971" y="145"/>
                </a:lnTo>
                <a:lnTo>
                  <a:pt x="3032" y="231"/>
                </a:lnTo>
                <a:lnTo>
                  <a:pt x="3136" y="210"/>
                </a:lnTo>
                <a:lnTo>
                  <a:pt x="3184" y="399"/>
                </a:lnTo>
                <a:lnTo>
                  <a:pt x="3286" y="420"/>
                </a:lnTo>
                <a:lnTo>
                  <a:pt x="3368" y="551"/>
                </a:lnTo>
                <a:lnTo>
                  <a:pt x="3346" y="648"/>
                </a:lnTo>
                <a:lnTo>
                  <a:pt x="3474" y="666"/>
                </a:lnTo>
                <a:lnTo>
                  <a:pt x="3493" y="813"/>
                </a:lnTo>
                <a:lnTo>
                  <a:pt x="3685" y="950"/>
                </a:lnTo>
                <a:lnTo>
                  <a:pt x="3785" y="1050"/>
                </a:lnTo>
                <a:lnTo>
                  <a:pt x="3826" y="1170"/>
                </a:lnTo>
                <a:close/>
              </a:path>
            </a:pathLst>
          </a:custGeom>
          <a:solidFill>
            <a:schemeClr val="accent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5D4CB8BB-58AD-F342-80AE-E903018BE1C6}"/>
              </a:ext>
            </a:extLst>
          </p:cNvPr>
          <p:cNvSpPr>
            <a:spLocks/>
          </p:cNvSpPr>
          <p:nvPr/>
        </p:nvSpPr>
        <p:spPr bwMode="auto">
          <a:xfrm>
            <a:off x="5761949" y="2013434"/>
            <a:ext cx="1226375" cy="736134"/>
          </a:xfrm>
          <a:custGeom>
            <a:avLst/>
            <a:gdLst>
              <a:gd name="T0" fmla="*/ 6 w 4076"/>
              <a:gd name="T1" fmla="*/ 0 h 2449"/>
              <a:gd name="T2" fmla="*/ 221 w 4076"/>
              <a:gd name="T3" fmla="*/ 36 h 2449"/>
              <a:gd name="T4" fmla="*/ 511 w 4076"/>
              <a:gd name="T5" fmla="*/ 70 h 2449"/>
              <a:gd name="T6" fmla="*/ 772 w 4076"/>
              <a:gd name="T7" fmla="*/ 88 h 2449"/>
              <a:gd name="T8" fmla="*/ 755 w 4076"/>
              <a:gd name="T9" fmla="*/ 457 h 2449"/>
              <a:gd name="T10" fmla="*/ 385 w 4076"/>
              <a:gd name="T11" fmla="*/ 429 h 2449"/>
              <a:gd name="T12" fmla="*/ 277 w 4076"/>
              <a:gd name="T13" fmla="*/ 417 h 2449"/>
              <a:gd name="T14" fmla="*/ 267 w 4076"/>
              <a:gd name="T15" fmla="*/ 452 h 2449"/>
              <a:gd name="T16" fmla="*/ 239 w 4076"/>
              <a:gd name="T17" fmla="*/ 441 h 2449"/>
              <a:gd name="T18" fmla="*/ 239 w 4076"/>
              <a:gd name="T19" fmla="*/ 459 h 2449"/>
              <a:gd name="T20" fmla="*/ 217 w 4076"/>
              <a:gd name="T21" fmla="*/ 464 h 2449"/>
              <a:gd name="T22" fmla="*/ 199 w 4076"/>
              <a:gd name="T23" fmla="*/ 453 h 2449"/>
              <a:gd name="T24" fmla="*/ 154 w 4076"/>
              <a:gd name="T25" fmla="*/ 453 h 2449"/>
              <a:gd name="T26" fmla="*/ 136 w 4076"/>
              <a:gd name="T27" fmla="*/ 444 h 2449"/>
              <a:gd name="T28" fmla="*/ 120 w 4076"/>
              <a:gd name="T29" fmla="*/ 426 h 2449"/>
              <a:gd name="T30" fmla="*/ 110 w 4076"/>
              <a:gd name="T31" fmla="*/ 409 h 2449"/>
              <a:gd name="T32" fmla="*/ 108 w 4076"/>
              <a:gd name="T33" fmla="*/ 380 h 2449"/>
              <a:gd name="T34" fmla="*/ 92 w 4076"/>
              <a:gd name="T35" fmla="*/ 327 h 2449"/>
              <a:gd name="T36" fmla="*/ 60 w 4076"/>
              <a:gd name="T37" fmla="*/ 329 h 2449"/>
              <a:gd name="T38" fmla="*/ 60 w 4076"/>
              <a:gd name="T39" fmla="*/ 287 h 2449"/>
              <a:gd name="T40" fmla="*/ 80 w 4076"/>
              <a:gd name="T41" fmla="*/ 231 h 2449"/>
              <a:gd name="T42" fmla="*/ 57 w 4076"/>
              <a:gd name="T43" fmla="*/ 219 h 2449"/>
              <a:gd name="T44" fmla="*/ 46 w 4076"/>
              <a:gd name="T45" fmla="*/ 197 h 2449"/>
              <a:gd name="T46" fmla="*/ 18 w 4076"/>
              <a:gd name="T47" fmla="*/ 167 h 2449"/>
              <a:gd name="T48" fmla="*/ 0 w 4076"/>
              <a:gd name="T49" fmla="*/ 140 h 2449"/>
              <a:gd name="T50" fmla="*/ 0 w 4076"/>
              <a:gd name="T51" fmla="*/ 87 h 2449"/>
              <a:gd name="T52" fmla="*/ 1 w 4076"/>
              <a:gd name="T53" fmla="*/ 49 h 2449"/>
              <a:gd name="T54" fmla="*/ 6 w 4076"/>
              <a:gd name="T55" fmla="*/ 0 h 244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4076" h="2449">
                <a:moveTo>
                  <a:pt x="31" y="0"/>
                </a:moveTo>
                <a:lnTo>
                  <a:pt x="1165" y="192"/>
                </a:lnTo>
                <a:lnTo>
                  <a:pt x="2696" y="372"/>
                </a:lnTo>
                <a:lnTo>
                  <a:pt x="4076" y="462"/>
                </a:lnTo>
                <a:lnTo>
                  <a:pt x="3986" y="2412"/>
                </a:lnTo>
                <a:lnTo>
                  <a:pt x="2035" y="2262"/>
                </a:lnTo>
                <a:lnTo>
                  <a:pt x="1465" y="2202"/>
                </a:lnTo>
                <a:lnTo>
                  <a:pt x="1410" y="2388"/>
                </a:lnTo>
                <a:lnTo>
                  <a:pt x="1264" y="2329"/>
                </a:lnTo>
                <a:lnTo>
                  <a:pt x="1262" y="2421"/>
                </a:lnTo>
                <a:lnTo>
                  <a:pt x="1146" y="2449"/>
                </a:lnTo>
                <a:lnTo>
                  <a:pt x="1053" y="2390"/>
                </a:lnTo>
                <a:lnTo>
                  <a:pt x="811" y="2390"/>
                </a:lnTo>
                <a:lnTo>
                  <a:pt x="720" y="2341"/>
                </a:lnTo>
                <a:lnTo>
                  <a:pt x="632" y="2251"/>
                </a:lnTo>
                <a:lnTo>
                  <a:pt x="583" y="2159"/>
                </a:lnTo>
                <a:lnTo>
                  <a:pt x="572" y="2005"/>
                </a:lnTo>
                <a:lnTo>
                  <a:pt x="486" y="1727"/>
                </a:lnTo>
                <a:lnTo>
                  <a:pt x="319" y="1736"/>
                </a:lnTo>
                <a:lnTo>
                  <a:pt x="318" y="1515"/>
                </a:lnTo>
                <a:lnTo>
                  <a:pt x="421" y="1220"/>
                </a:lnTo>
                <a:lnTo>
                  <a:pt x="303" y="1154"/>
                </a:lnTo>
                <a:lnTo>
                  <a:pt x="241" y="1040"/>
                </a:lnTo>
                <a:lnTo>
                  <a:pt x="94" y="881"/>
                </a:lnTo>
                <a:lnTo>
                  <a:pt x="1" y="737"/>
                </a:lnTo>
                <a:lnTo>
                  <a:pt x="0" y="461"/>
                </a:lnTo>
                <a:lnTo>
                  <a:pt x="6" y="257"/>
                </a:lnTo>
                <a:lnTo>
                  <a:pt x="31" y="0"/>
                </a:lnTo>
                <a:close/>
              </a:path>
            </a:pathLst>
          </a:custGeom>
          <a:solidFill>
            <a:schemeClr val="accent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B9B97F2C-E468-0D44-84B3-6007B4620558}"/>
              </a:ext>
            </a:extLst>
          </p:cNvPr>
          <p:cNvSpPr>
            <a:spLocks/>
          </p:cNvSpPr>
          <p:nvPr/>
        </p:nvSpPr>
        <p:spPr bwMode="auto">
          <a:xfrm>
            <a:off x="6967672" y="2143527"/>
            <a:ext cx="787929" cy="468017"/>
          </a:xfrm>
          <a:custGeom>
            <a:avLst/>
            <a:gdLst>
              <a:gd name="T0" fmla="*/ 14 w 2622"/>
              <a:gd name="T1" fmla="*/ 7 h 1560"/>
              <a:gd name="T2" fmla="*/ 0 w 2622"/>
              <a:gd name="T3" fmla="*/ 295 h 1560"/>
              <a:gd name="T4" fmla="*/ 496 w 2622"/>
              <a:gd name="T5" fmla="*/ 284 h 1560"/>
              <a:gd name="T6" fmla="*/ 486 w 2622"/>
              <a:gd name="T7" fmla="*/ 217 h 1560"/>
              <a:gd name="T8" fmla="*/ 477 w 2622"/>
              <a:gd name="T9" fmla="*/ 130 h 1560"/>
              <a:gd name="T10" fmla="*/ 454 w 2622"/>
              <a:gd name="T11" fmla="*/ 99 h 1560"/>
              <a:gd name="T12" fmla="*/ 447 w 2622"/>
              <a:gd name="T13" fmla="*/ 58 h 1560"/>
              <a:gd name="T14" fmla="*/ 443 w 2622"/>
              <a:gd name="T15" fmla="*/ 0 h 1560"/>
              <a:gd name="T16" fmla="*/ 355 w 2622"/>
              <a:gd name="T17" fmla="*/ 3 h 1560"/>
              <a:gd name="T18" fmla="*/ 310 w 2622"/>
              <a:gd name="T19" fmla="*/ 12 h 1560"/>
              <a:gd name="T20" fmla="*/ 236 w 2622"/>
              <a:gd name="T21" fmla="*/ 9 h 1560"/>
              <a:gd name="T22" fmla="*/ 140 w 2622"/>
              <a:gd name="T23" fmla="*/ 10 h 1560"/>
              <a:gd name="T24" fmla="*/ 14 w 2622"/>
              <a:gd name="T25" fmla="*/ 7 h 156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622" h="1560">
                <a:moveTo>
                  <a:pt x="72" y="35"/>
                </a:moveTo>
                <a:lnTo>
                  <a:pt x="0" y="1560"/>
                </a:lnTo>
                <a:lnTo>
                  <a:pt x="2622" y="1503"/>
                </a:lnTo>
                <a:lnTo>
                  <a:pt x="2568" y="1149"/>
                </a:lnTo>
                <a:lnTo>
                  <a:pt x="2520" y="690"/>
                </a:lnTo>
                <a:lnTo>
                  <a:pt x="2400" y="525"/>
                </a:lnTo>
                <a:lnTo>
                  <a:pt x="2364" y="309"/>
                </a:lnTo>
                <a:lnTo>
                  <a:pt x="2340" y="0"/>
                </a:lnTo>
                <a:lnTo>
                  <a:pt x="1878" y="15"/>
                </a:lnTo>
                <a:lnTo>
                  <a:pt x="1638" y="63"/>
                </a:lnTo>
                <a:lnTo>
                  <a:pt x="1248" y="45"/>
                </a:lnTo>
                <a:lnTo>
                  <a:pt x="738" y="51"/>
                </a:lnTo>
                <a:lnTo>
                  <a:pt x="72" y="35"/>
                </a:lnTo>
                <a:close/>
              </a:path>
            </a:pathLst>
          </a:custGeom>
          <a:solidFill>
            <a:schemeClr val="accent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7F73E202-1C61-CE4D-A2B0-17885D2591C5}"/>
              </a:ext>
            </a:extLst>
          </p:cNvPr>
          <p:cNvSpPr>
            <a:spLocks/>
          </p:cNvSpPr>
          <p:nvPr/>
        </p:nvSpPr>
        <p:spPr bwMode="auto">
          <a:xfrm>
            <a:off x="5701583" y="3070042"/>
            <a:ext cx="678319" cy="845604"/>
          </a:xfrm>
          <a:custGeom>
            <a:avLst/>
            <a:gdLst>
              <a:gd name="T0" fmla="*/ 71 w 2254"/>
              <a:gd name="T1" fmla="*/ 0 h 2808"/>
              <a:gd name="T2" fmla="*/ 181 w 2254"/>
              <a:gd name="T3" fmla="*/ 16 h 2808"/>
              <a:gd name="T4" fmla="*/ 279 w 2254"/>
              <a:gd name="T5" fmla="*/ 42 h 2808"/>
              <a:gd name="T6" fmla="*/ 273 w 2254"/>
              <a:gd name="T7" fmla="*/ 81 h 2808"/>
              <a:gd name="T8" fmla="*/ 270 w 2254"/>
              <a:gd name="T9" fmla="*/ 133 h 2808"/>
              <a:gd name="T10" fmla="*/ 365 w 2254"/>
              <a:gd name="T11" fmla="*/ 139 h 2808"/>
              <a:gd name="T12" fmla="*/ 427 w 2254"/>
              <a:gd name="T13" fmla="*/ 146 h 2808"/>
              <a:gd name="T14" fmla="*/ 405 w 2254"/>
              <a:gd name="T15" fmla="*/ 284 h 2808"/>
              <a:gd name="T16" fmla="*/ 383 w 2254"/>
              <a:gd name="T17" fmla="*/ 533 h 2808"/>
              <a:gd name="T18" fmla="*/ 0 w 2254"/>
              <a:gd name="T19" fmla="*/ 476 h 2808"/>
              <a:gd name="T20" fmla="*/ 11 w 2254"/>
              <a:gd name="T21" fmla="*/ 386 h 2808"/>
              <a:gd name="T22" fmla="*/ 36 w 2254"/>
              <a:gd name="T23" fmla="*/ 231 h 2808"/>
              <a:gd name="T24" fmla="*/ 44 w 2254"/>
              <a:gd name="T25" fmla="*/ 159 h 2808"/>
              <a:gd name="T26" fmla="*/ 50 w 2254"/>
              <a:gd name="T27" fmla="*/ 95 h 2808"/>
              <a:gd name="T28" fmla="*/ 65 w 2254"/>
              <a:gd name="T29" fmla="*/ 22 h 2808"/>
              <a:gd name="T30" fmla="*/ 71 w 2254"/>
              <a:gd name="T31" fmla="*/ 0 h 280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254" h="2808">
                <a:moveTo>
                  <a:pt x="377" y="0"/>
                </a:moveTo>
                <a:lnTo>
                  <a:pt x="956" y="85"/>
                </a:lnTo>
                <a:lnTo>
                  <a:pt x="1472" y="220"/>
                </a:lnTo>
                <a:lnTo>
                  <a:pt x="1441" y="428"/>
                </a:lnTo>
                <a:lnTo>
                  <a:pt x="1423" y="702"/>
                </a:lnTo>
                <a:lnTo>
                  <a:pt x="1926" y="730"/>
                </a:lnTo>
                <a:lnTo>
                  <a:pt x="2254" y="767"/>
                </a:lnTo>
                <a:lnTo>
                  <a:pt x="2136" y="1498"/>
                </a:lnTo>
                <a:lnTo>
                  <a:pt x="2024" y="2808"/>
                </a:lnTo>
                <a:lnTo>
                  <a:pt x="0" y="2509"/>
                </a:lnTo>
                <a:lnTo>
                  <a:pt x="56" y="2032"/>
                </a:lnTo>
                <a:lnTo>
                  <a:pt x="189" y="1219"/>
                </a:lnTo>
                <a:lnTo>
                  <a:pt x="234" y="838"/>
                </a:lnTo>
                <a:lnTo>
                  <a:pt x="266" y="501"/>
                </a:lnTo>
                <a:lnTo>
                  <a:pt x="345" y="118"/>
                </a:lnTo>
                <a:lnTo>
                  <a:pt x="377" y="0"/>
                </a:lnTo>
                <a:close/>
              </a:path>
            </a:pathLst>
          </a:custGeom>
          <a:solidFill>
            <a:schemeClr val="accent1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CDA2E4BD-4658-3C4E-8CBD-9913350CED99}"/>
              </a:ext>
            </a:extLst>
          </p:cNvPr>
          <p:cNvSpPr>
            <a:spLocks/>
          </p:cNvSpPr>
          <p:nvPr/>
        </p:nvSpPr>
        <p:spPr bwMode="auto">
          <a:xfrm>
            <a:off x="6130496" y="2676590"/>
            <a:ext cx="829233" cy="672674"/>
          </a:xfrm>
          <a:custGeom>
            <a:avLst/>
            <a:gdLst>
              <a:gd name="T0" fmla="*/ 0 w 2757"/>
              <a:gd name="T1" fmla="*/ 382 h 2235"/>
              <a:gd name="T2" fmla="*/ 96 w 2757"/>
              <a:gd name="T3" fmla="*/ 388 h 2235"/>
              <a:gd name="T4" fmla="*/ 157 w 2757"/>
              <a:gd name="T5" fmla="*/ 394 h 2235"/>
              <a:gd name="T6" fmla="*/ 510 w 2757"/>
              <a:gd name="T7" fmla="*/ 424 h 2235"/>
              <a:gd name="T8" fmla="*/ 522 w 2757"/>
              <a:gd name="T9" fmla="*/ 39 h 2235"/>
              <a:gd name="T10" fmla="*/ 156 w 2757"/>
              <a:gd name="T11" fmla="*/ 11 h 2235"/>
              <a:gd name="T12" fmla="*/ 45 w 2757"/>
              <a:gd name="T13" fmla="*/ 0 h 2235"/>
              <a:gd name="T14" fmla="*/ 35 w 2757"/>
              <a:gd name="T15" fmla="*/ 35 h 2235"/>
              <a:gd name="T16" fmla="*/ 8 w 2757"/>
              <a:gd name="T17" fmla="*/ 291 h 2235"/>
              <a:gd name="T18" fmla="*/ 3 w 2757"/>
              <a:gd name="T19" fmla="*/ 334 h 2235"/>
              <a:gd name="T20" fmla="*/ 0 w 2757"/>
              <a:gd name="T21" fmla="*/ 382 h 223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757" h="2235">
                <a:moveTo>
                  <a:pt x="0" y="2014"/>
                </a:moveTo>
                <a:lnTo>
                  <a:pt x="508" y="2044"/>
                </a:lnTo>
                <a:lnTo>
                  <a:pt x="828" y="2078"/>
                </a:lnTo>
                <a:lnTo>
                  <a:pt x="2696" y="2235"/>
                </a:lnTo>
                <a:lnTo>
                  <a:pt x="2757" y="208"/>
                </a:lnTo>
                <a:lnTo>
                  <a:pt x="824" y="60"/>
                </a:lnTo>
                <a:lnTo>
                  <a:pt x="238" y="0"/>
                </a:lnTo>
                <a:lnTo>
                  <a:pt x="185" y="184"/>
                </a:lnTo>
                <a:lnTo>
                  <a:pt x="44" y="1536"/>
                </a:lnTo>
                <a:lnTo>
                  <a:pt x="16" y="1760"/>
                </a:lnTo>
                <a:lnTo>
                  <a:pt x="0" y="2014"/>
                </a:lnTo>
                <a:close/>
              </a:path>
            </a:pathLst>
          </a:custGeom>
          <a:solidFill>
            <a:schemeClr val="accent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78DBA4E7-59E9-2445-928F-A506DD5F8009}"/>
              </a:ext>
            </a:extLst>
          </p:cNvPr>
          <p:cNvSpPr>
            <a:spLocks/>
          </p:cNvSpPr>
          <p:nvPr/>
        </p:nvSpPr>
        <p:spPr bwMode="auto">
          <a:xfrm>
            <a:off x="5517308" y="3825215"/>
            <a:ext cx="794284" cy="959831"/>
          </a:xfrm>
          <a:custGeom>
            <a:avLst/>
            <a:gdLst>
              <a:gd name="T0" fmla="*/ 116 w 2635"/>
              <a:gd name="T1" fmla="*/ 0 h 3189"/>
              <a:gd name="T2" fmla="*/ 500 w 2635"/>
              <a:gd name="T3" fmla="*/ 57 h 3189"/>
              <a:gd name="T4" fmla="*/ 458 w 2635"/>
              <a:gd name="T5" fmla="*/ 605 h 3189"/>
              <a:gd name="T6" fmla="*/ 396 w 2635"/>
              <a:gd name="T7" fmla="*/ 596 h 3189"/>
              <a:gd name="T8" fmla="*/ 334 w 2635"/>
              <a:gd name="T9" fmla="*/ 593 h 3189"/>
              <a:gd name="T10" fmla="*/ 289 w 2635"/>
              <a:gd name="T11" fmla="*/ 585 h 3189"/>
              <a:gd name="T12" fmla="*/ 105 w 2635"/>
              <a:gd name="T13" fmla="*/ 477 h 3189"/>
              <a:gd name="T14" fmla="*/ 20 w 2635"/>
              <a:gd name="T15" fmla="*/ 434 h 3189"/>
              <a:gd name="T16" fmla="*/ 3 w 2635"/>
              <a:gd name="T17" fmla="*/ 411 h 3189"/>
              <a:gd name="T18" fmla="*/ 0 w 2635"/>
              <a:gd name="T19" fmla="*/ 405 h 3189"/>
              <a:gd name="T20" fmla="*/ 18 w 2635"/>
              <a:gd name="T21" fmla="*/ 396 h 3189"/>
              <a:gd name="T22" fmla="*/ 18 w 2635"/>
              <a:gd name="T23" fmla="*/ 373 h 3189"/>
              <a:gd name="T24" fmla="*/ 10 w 2635"/>
              <a:gd name="T25" fmla="*/ 350 h 3189"/>
              <a:gd name="T26" fmla="*/ 18 w 2635"/>
              <a:gd name="T27" fmla="*/ 329 h 3189"/>
              <a:gd name="T28" fmla="*/ 35 w 2635"/>
              <a:gd name="T29" fmla="*/ 316 h 3189"/>
              <a:gd name="T30" fmla="*/ 30 w 2635"/>
              <a:gd name="T31" fmla="*/ 299 h 3189"/>
              <a:gd name="T32" fmla="*/ 39 w 2635"/>
              <a:gd name="T33" fmla="*/ 286 h 3189"/>
              <a:gd name="T34" fmla="*/ 52 w 2635"/>
              <a:gd name="T35" fmla="*/ 265 h 3189"/>
              <a:gd name="T36" fmla="*/ 64 w 2635"/>
              <a:gd name="T37" fmla="*/ 265 h 3189"/>
              <a:gd name="T38" fmla="*/ 68 w 2635"/>
              <a:gd name="T39" fmla="*/ 250 h 3189"/>
              <a:gd name="T40" fmla="*/ 47 w 2635"/>
              <a:gd name="T41" fmla="*/ 213 h 3189"/>
              <a:gd name="T42" fmla="*/ 41 w 2635"/>
              <a:gd name="T43" fmla="*/ 180 h 3189"/>
              <a:gd name="T44" fmla="*/ 34 w 2635"/>
              <a:gd name="T45" fmla="*/ 170 h 3189"/>
              <a:gd name="T46" fmla="*/ 47 w 2635"/>
              <a:gd name="T47" fmla="*/ 153 h 3189"/>
              <a:gd name="T48" fmla="*/ 49 w 2635"/>
              <a:gd name="T49" fmla="*/ 130 h 3189"/>
              <a:gd name="T50" fmla="*/ 42 w 2635"/>
              <a:gd name="T51" fmla="*/ 98 h 3189"/>
              <a:gd name="T52" fmla="*/ 43 w 2635"/>
              <a:gd name="T53" fmla="*/ 82 h 3189"/>
              <a:gd name="T54" fmla="*/ 58 w 2635"/>
              <a:gd name="T55" fmla="*/ 73 h 3189"/>
              <a:gd name="T56" fmla="*/ 78 w 2635"/>
              <a:gd name="T57" fmla="*/ 79 h 3189"/>
              <a:gd name="T58" fmla="*/ 105 w 2635"/>
              <a:gd name="T59" fmla="*/ 87 h 3189"/>
              <a:gd name="T60" fmla="*/ 100 w 2635"/>
              <a:gd name="T61" fmla="*/ 61 h 3189"/>
              <a:gd name="T62" fmla="*/ 110 w 2635"/>
              <a:gd name="T63" fmla="*/ 48 h 3189"/>
              <a:gd name="T64" fmla="*/ 110 w 2635"/>
              <a:gd name="T65" fmla="*/ 23 h 3189"/>
              <a:gd name="T66" fmla="*/ 114 w 2635"/>
              <a:gd name="T67" fmla="*/ 6 h 3189"/>
              <a:gd name="T68" fmla="*/ 116 w 2635"/>
              <a:gd name="T69" fmla="*/ 0 h 318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635" h="3189">
                <a:moveTo>
                  <a:pt x="609" y="0"/>
                </a:moveTo>
                <a:lnTo>
                  <a:pt x="2635" y="300"/>
                </a:lnTo>
                <a:lnTo>
                  <a:pt x="2416" y="3189"/>
                </a:lnTo>
                <a:lnTo>
                  <a:pt x="2089" y="3144"/>
                </a:lnTo>
                <a:lnTo>
                  <a:pt x="1759" y="3126"/>
                </a:lnTo>
                <a:lnTo>
                  <a:pt x="1525" y="3084"/>
                </a:lnTo>
                <a:lnTo>
                  <a:pt x="553" y="2514"/>
                </a:lnTo>
                <a:lnTo>
                  <a:pt x="106" y="2289"/>
                </a:lnTo>
                <a:lnTo>
                  <a:pt x="16" y="2169"/>
                </a:lnTo>
                <a:lnTo>
                  <a:pt x="0" y="2135"/>
                </a:lnTo>
                <a:lnTo>
                  <a:pt x="96" y="2088"/>
                </a:lnTo>
                <a:lnTo>
                  <a:pt x="94" y="1964"/>
                </a:lnTo>
                <a:lnTo>
                  <a:pt x="54" y="1844"/>
                </a:lnTo>
                <a:lnTo>
                  <a:pt x="96" y="1736"/>
                </a:lnTo>
                <a:lnTo>
                  <a:pt x="187" y="1665"/>
                </a:lnTo>
                <a:lnTo>
                  <a:pt x="157" y="1575"/>
                </a:lnTo>
                <a:lnTo>
                  <a:pt x="205" y="1509"/>
                </a:lnTo>
                <a:lnTo>
                  <a:pt x="276" y="1397"/>
                </a:lnTo>
                <a:lnTo>
                  <a:pt x="337" y="1395"/>
                </a:lnTo>
                <a:lnTo>
                  <a:pt x="360" y="1319"/>
                </a:lnTo>
                <a:lnTo>
                  <a:pt x="249" y="1124"/>
                </a:lnTo>
                <a:lnTo>
                  <a:pt x="217" y="948"/>
                </a:lnTo>
                <a:lnTo>
                  <a:pt x="178" y="897"/>
                </a:lnTo>
                <a:lnTo>
                  <a:pt x="249" y="809"/>
                </a:lnTo>
                <a:lnTo>
                  <a:pt x="258" y="687"/>
                </a:lnTo>
                <a:lnTo>
                  <a:pt x="223" y="515"/>
                </a:lnTo>
                <a:lnTo>
                  <a:pt x="228" y="431"/>
                </a:lnTo>
                <a:lnTo>
                  <a:pt x="307" y="384"/>
                </a:lnTo>
                <a:lnTo>
                  <a:pt x="411" y="414"/>
                </a:lnTo>
                <a:lnTo>
                  <a:pt x="553" y="461"/>
                </a:lnTo>
                <a:lnTo>
                  <a:pt x="528" y="320"/>
                </a:lnTo>
                <a:lnTo>
                  <a:pt x="582" y="252"/>
                </a:lnTo>
                <a:lnTo>
                  <a:pt x="582" y="122"/>
                </a:lnTo>
                <a:lnTo>
                  <a:pt x="603" y="32"/>
                </a:lnTo>
                <a:lnTo>
                  <a:pt x="609" y="0"/>
                </a:lnTo>
                <a:close/>
              </a:path>
            </a:pathLst>
          </a:custGeom>
          <a:solidFill>
            <a:schemeClr val="accent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A1C02090-C80D-0044-B833-B12F771B812B}"/>
              </a:ext>
            </a:extLst>
          </p:cNvPr>
          <p:cNvSpPr>
            <a:spLocks/>
          </p:cNvSpPr>
          <p:nvPr/>
        </p:nvSpPr>
        <p:spPr bwMode="auto">
          <a:xfrm>
            <a:off x="6311594" y="3300083"/>
            <a:ext cx="867358" cy="656810"/>
          </a:xfrm>
          <a:custGeom>
            <a:avLst/>
            <a:gdLst>
              <a:gd name="T0" fmla="*/ 43 w 2886"/>
              <a:gd name="T1" fmla="*/ 0 h 2181"/>
              <a:gd name="T2" fmla="*/ 21 w 2886"/>
              <a:gd name="T3" fmla="*/ 141 h 2181"/>
              <a:gd name="T4" fmla="*/ 0 w 2886"/>
              <a:gd name="T5" fmla="*/ 388 h 2181"/>
              <a:gd name="T6" fmla="*/ 215 w 2886"/>
              <a:gd name="T7" fmla="*/ 404 h 2181"/>
              <a:gd name="T8" fmla="*/ 386 w 2886"/>
              <a:gd name="T9" fmla="*/ 412 h 2181"/>
              <a:gd name="T10" fmla="*/ 536 w 2886"/>
              <a:gd name="T11" fmla="*/ 414 h 2181"/>
              <a:gd name="T12" fmla="*/ 535 w 2886"/>
              <a:gd name="T13" fmla="*/ 196 h 2181"/>
              <a:gd name="T14" fmla="*/ 546 w 2886"/>
              <a:gd name="T15" fmla="*/ 112 h 2181"/>
              <a:gd name="T16" fmla="*/ 543 w 2886"/>
              <a:gd name="T17" fmla="*/ 80 h 2181"/>
              <a:gd name="T18" fmla="*/ 540 w 2886"/>
              <a:gd name="T19" fmla="*/ 51 h 2181"/>
              <a:gd name="T20" fmla="*/ 543 w 2886"/>
              <a:gd name="T21" fmla="*/ 28 h 2181"/>
              <a:gd name="T22" fmla="*/ 519 w 2886"/>
              <a:gd name="T23" fmla="*/ 32 h 2181"/>
              <a:gd name="T24" fmla="*/ 396 w 2886"/>
              <a:gd name="T25" fmla="*/ 30 h 2181"/>
              <a:gd name="T26" fmla="*/ 72 w 2886"/>
              <a:gd name="T27" fmla="*/ 2 h 2181"/>
              <a:gd name="T28" fmla="*/ 43 w 2886"/>
              <a:gd name="T29" fmla="*/ 0 h 218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886" h="2181">
                <a:moveTo>
                  <a:pt x="227" y="0"/>
                </a:moveTo>
                <a:lnTo>
                  <a:pt x="110" y="741"/>
                </a:lnTo>
                <a:lnTo>
                  <a:pt x="0" y="2044"/>
                </a:lnTo>
                <a:lnTo>
                  <a:pt x="1134" y="2128"/>
                </a:lnTo>
                <a:lnTo>
                  <a:pt x="2040" y="2170"/>
                </a:lnTo>
                <a:lnTo>
                  <a:pt x="2835" y="2181"/>
                </a:lnTo>
                <a:lnTo>
                  <a:pt x="2826" y="1035"/>
                </a:lnTo>
                <a:lnTo>
                  <a:pt x="2886" y="591"/>
                </a:lnTo>
                <a:lnTo>
                  <a:pt x="2868" y="423"/>
                </a:lnTo>
                <a:lnTo>
                  <a:pt x="2856" y="267"/>
                </a:lnTo>
                <a:lnTo>
                  <a:pt x="2868" y="147"/>
                </a:lnTo>
                <a:lnTo>
                  <a:pt x="2745" y="169"/>
                </a:lnTo>
                <a:lnTo>
                  <a:pt x="2093" y="157"/>
                </a:lnTo>
                <a:lnTo>
                  <a:pt x="380" y="12"/>
                </a:lnTo>
                <a:lnTo>
                  <a:pt x="227" y="0"/>
                </a:lnTo>
                <a:close/>
              </a:path>
            </a:pathLst>
          </a:custGeom>
          <a:solidFill>
            <a:schemeClr val="accent2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44F53526-0ECD-774F-8F20-B0E2CB09C963}"/>
              </a:ext>
            </a:extLst>
          </p:cNvPr>
          <p:cNvSpPr>
            <a:spLocks/>
          </p:cNvSpPr>
          <p:nvPr/>
        </p:nvSpPr>
        <p:spPr bwMode="auto">
          <a:xfrm>
            <a:off x="6951786" y="2595679"/>
            <a:ext cx="849884" cy="501334"/>
          </a:xfrm>
          <a:custGeom>
            <a:avLst/>
            <a:gdLst>
              <a:gd name="T0" fmla="*/ 0 w 2822"/>
              <a:gd name="T1" fmla="*/ 276 h 1670"/>
              <a:gd name="T2" fmla="*/ 108 w 2822"/>
              <a:gd name="T3" fmla="*/ 285 h 1670"/>
              <a:gd name="T4" fmla="*/ 217 w 2822"/>
              <a:gd name="T5" fmla="*/ 286 h 1670"/>
              <a:gd name="T6" fmla="*/ 295 w 2822"/>
              <a:gd name="T7" fmla="*/ 285 h 1670"/>
              <a:gd name="T8" fmla="*/ 349 w 2822"/>
              <a:gd name="T9" fmla="*/ 283 h 1670"/>
              <a:gd name="T10" fmla="*/ 376 w 2822"/>
              <a:gd name="T11" fmla="*/ 281 h 1670"/>
              <a:gd name="T12" fmla="*/ 422 w 2822"/>
              <a:gd name="T13" fmla="*/ 298 h 1670"/>
              <a:gd name="T14" fmla="*/ 439 w 2822"/>
              <a:gd name="T15" fmla="*/ 286 h 1670"/>
              <a:gd name="T16" fmla="*/ 473 w 2822"/>
              <a:gd name="T17" fmla="*/ 286 h 1670"/>
              <a:gd name="T18" fmla="*/ 485 w 2822"/>
              <a:gd name="T19" fmla="*/ 303 h 1670"/>
              <a:gd name="T20" fmla="*/ 535 w 2822"/>
              <a:gd name="T21" fmla="*/ 316 h 1670"/>
              <a:gd name="T22" fmla="*/ 535 w 2822"/>
              <a:gd name="T23" fmla="*/ 259 h 1670"/>
              <a:gd name="T24" fmla="*/ 528 w 2822"/>
              <a:gd name="T25" fmla="*/ 233 h 1670"/>
              <a:gd name="T26" fmla="*/ 533 w 2822"/>
              <a:gd name="T27" fmla="*/ 181 h 1670"/>
              <a:gd name="T28" fmla="*/ 526 w 2822"/>
              <a:gd name="T29" fmla="*/ 72 h 1670"/>
              <a:gd name="T30" fmla="*/ 502 w 2822"/>
              <a:gd name="T31" fmla="*/ 43 h 1670"/>
              <a:gd name="T32" fmla="*/ 509 w 2822"/>
              <a:gd name="T33" fmla="*/ 22 h 1670"/>
              <a:gd name="T34" fmla="*/ 507 w 2822"/>
              <a:gd name="T35" fmla="*/ 0 h 1670"/>
              <a:gd name="T36" fmla="*/ 388 w 2822"/>
              <a:gd name="T37" fmla="*/ 3 h 1670"/>
              <a:gd name="T38" fmla="*/ 10 w 2822"/>
              <a:gd name="T39" fmla="*/ 10 h 1670"/>
              <a:gd name="T40" fmla="*/ 5 w 2822"/>
              <a:gd name="T41" fmla="*/ 90 h 1670"/>
              <a:gd name="T42" fmla="*/ 0 w 2822"/>
              <a:gd name="T43" fmla="*/ 276 h 167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822" h="1670">
                <a:moveTo>
                  <a:pt x="0" y="1456"/>
                </a:moveTo>
                <a:lnTo>
                  <a:pt x="570" y="1505"/>
                </a:lnTo>
                <a:lnTo>
                  <a:pt x="1143" y="1513"/>
                </a:lnTo>
                <a:lnTo>
                  <a:pt x="1558" y="1505"/>
                </a:lnTo>
                <a:lnTo>
                  <a:pt x="1842" y="1496"/>
                </a:lnTo>
                <a:lnTo>
                  <a:pt x="1985" y="1483"/>
                </a:lnTo>
                <a:lnTo>
                  <a:pt x="2225" y="1573"/>
                </a:lnTo>
                <a:lnTo>
                  <a:pt x="2315" y="1513"/>
                </a:lnTo>
                <a:lnTo>
                  <a:pt x="2496" y="1513"/>
                </a:lnTo>
                <a:lnTo>
                  <a:pt x="2556" y="1603"/>
                </a:lnTo>
                <a:lnTo>
                  <a:pt x="2822" y="1670"/>
                </a:lnTo>
                <a:lnTo>
                  <a:pt x="2822" y="1369"/>
                </a:lnTo>
                <a:lnTo>
                  <a:pt x="2785" y="1232"/>
                </a:lnTo>
                <a:lnTo>
                  <a:pt x="2813" y="957"/>
                </a:lnTo>
                <a:lnTo>
                  <a:pt x="2776" y="382"/>
                </a:lnTo>
                <a:lnTo>
                  <a:pt x="2646" y="226"/>
                </a:lnTo>
                <a:lnTo>
                  <a:pt x="2685" y="118"/>
                </a:lnTo>
                <a:lnTo>
                  <a:pt x="2674" y="0"/>
                </a:lnTo>
                <a:lnTo>
                  <a:pt x="2045" y="16"/>
                </a:lnTo>
                <a:lnTo>
                  <a:pt x="54" y="54"/>
                </a:lnTo>
                <a:lnTo>
                  <a:pt x="28" y="476"/>
                </a:lnTo>
                <a:lnTo>
                  <a:pt x="0" y="1456"/>
                </a:lnTo>
                <a:close/>
              </a:path>
            </a:pathLst>
          </a:custGeom>
          <a:solidFill>
            <a:schemeClr val="accent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D06248D2-56D3-F145-AAFE-2126666432F0}"/>
              </a:ext>
            </a:extLst>
          </p:cNvPr>
          <p:cNvSpPr>
            <a:spLocks/>
          </p:cNvSpPr>
          <p:nvPr/>
        </p:nvSpPr>
        <p:spPr bwMode="auto">
          <a:xfrm>
            <a:off x="6942254" y="3035139"/>
            <a:ext cx="999209" cy="445806"/>
          </a:xfrm>
          <a:custGeom>
            <a:avLst/>
            <a:gdLst>
              <a:gd name="T0" fmla="*/ 7 w 3321"/>
              <a:gd name="T1" fmla="*/ 0 h 1486"/>
              <a:gd name="T2" fmla="*/ 0 w 3321"/>
              <a:gd name="T3" fmla="*/ 197 h 1486"/>
              <a:gd name="T4" fmla="*/ 123 w 3321"/>
              <a:gd name="T5" fmla="*/ 200 h 1486"/>
              <a:gd name="T6" fmla="*/ 146 w 3321"/>
              <a:gd name="T7" fmla="*/ 196 h 1486"/>
              <a:gd name="T8" fmla="*/ 144 w 3321"/>
              <a:gd name="T9" fmla="*/ 218 h 1486"/>
              <a:gd name="T10" fmla="*/ 147 w 3321"/>
              <a:gd name="T11" fmla="*/ 252 h 1486"/>
              <a:gd name="T12" fmla="*/ 150 w 3321"/>
              <a:gd name="T13" fmla="*/ 281 h 1486"/>
              <a:gd name="T14" fmla="*/ 413 w 3321"/>
              <a:gd name="T15" fmla="*/ 281 h 1486"/>
              <a:gd name="T16" fmla="*/ 529 w 3321"/>
              <a:gd name="T17" fmla="*/ 275 h 1486"/>
              <a:gd name="T18" fmla="*/ 557 w 3321"/>
              <a:gd name="T19" fmla="*/ 272 h 1486"/>
              <a:gd name="T20" fmla="*/ 588 w 3321"/>
              <a:gd name="T21" fmla="*/ 271 h 1486"/>
              <a:gd name="T22" fmla="*/ 629 w 3321"/>
              <a:gd name="T23" fmla="*/ 269 h 1486"/>
              <a:gd name="T24" fmla="*/ 607 w 3321"/>
              <a:gd name="T25" fmla="*/ 225 h 1486"/>
              <a:gd name="T26" fmla="*/ 607 w 3321"/>
              <a:gd name="T27" fmla="*/ 179 h 1486"/>
              <a:gd name="T28" fmla="*/ 556 w 3321"/>
              <a:gd name="T29" fmla="*/ 78 h 1486"/>
              <a:gd name="T30" fmla="*/ 540 w 3321"/>
              <a:gd name="T31" fmla="*/ 40 h 1486"/>
              <a:gd name="T32" fmla="*/ 490 w 3321"/>
              <a:gd name="T33" fmla="*/ 28 h 1486"/>
              <a:gd name="T34" fmla="*/ 480 w 3321"/>
              <a:gd name="T35" fmla="*/ 11 h 1486"/>
              <a:gd name="T36" fmla="*/ 445 w 3321"/>
              <a:gd name="T37" fmla="*/ 11 h 1486"/>
              <a:gd name="T38" fmla="*/ 428 w 3321"/>
              <a:gd name="T39" fmla="*/ 22 h 1486"/>
              <a:gd name="T40" fmla="*/ 382 w 3321"/>
              <a:gd name="T41" fmla="*/ 5 h 1486"/>
              <a:gd name="T42" fmla="*/ 353 w 3321"/>
              <a:gd name="T43" fmla="*/ 8 h 1486"/>
              <a:gd name="T44" fmla="*/ 301 w 3321"/>
              <a:gd name="T45" fmla="*/ 9 h 1486"/>
              <a:gd name="T46" fmla="*/ 220 w 3321"/>
              <a:gd name="T47" fmla="*/ 11 h 1486"/>
              <a:gd name="T48" fmla="*/ 115 w 3321"/>
              <a:gd name="T49" fmla="*/ 9 h 1486"/>
              <a:gd name="T50" fmla="*/ 7 w 3321"/>
              <a:gd name="T51" fmla="*/ 0 h 148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321" h="1486">
                <a:moveTo>
                  <a:pt x="35" y="0"/>
                </a:moveTo>
                <a:lnTo>
                  <a:pt x="0" y="1044"/>
                </a:lnTo>
                <a:lnTo>
                  <a:pt x="651" y="1058"/>
                </a:lnTo>
                <a:lnTo>
                  <a:pt x="769" y="1034"/>
                </a:lnTo>
                <a:lnTo>
                  <a:pt x="761" y="1152"/>
                </a:lnTo>
                <a:lnTo>
                  <a:pt x="775" y="1332"/>
                </a:lnTo>
                <a:lnTo>
                  <a:pt x="793" y="1486"/>
                </a:lnTo>
                <a:lnTo>
                  <a:pt x="2181" y="1486"/>
                </a:lnTo>
                <a:lnTo>
                  <a:pt x="2791" y="1454"/>
                </a:lnTo>
                <a:lnTo>
                  <a:pt x="2939" y="1436"/>
                </a:lnTo>
                <a:lnTo>
                  <a:pt x="3107" y="1432"/>
                </a:lnTo>
                <a:lnTo>
                  <a:pt x="3321" y="1424"/>
                </a:lnTo>
                <a:lnTo>
                  <a:pt x="3203" y="1190"/>
                </a:lnTo>
                <a:lnTo>
                  <a:pt x="3203" y="946"/>
                </a:lnTo>
                <a:lnTo>
                  <a:pt x="2937" y="414"/>
                </a:lnTo>
                <a:lnTo>
                  <a:pt x="2849" y="212"/>
                </a:lnTo>
                <a:lnTo>
                  <a:pt x="2587" y="146"/>
                </a:lnTo>
                <a:lnTo>
                  <a:pt x="2533" y="56"/>
                </a:lnTo>
                <a:lnTo>
                  <a:pt x="2348" y="58"/>
                </a:lnTo>
                <a:lnTo>
                  <a:pt x="2259" y="116"/>
                </a:lnTo>
                <a:lnTo>
                  <a:pt x="2017" y="24"/>
                </a:lnTo>
                <a:lnTo>
                  <a:pt x="1862" y="42"/>
                </a:lnTo>
                <a:lnTo>
                  <a:pt x="1587" y="50"/>
                </a:lnTo>
                <a:lnTo>
                  <a:pt x="1159" y="56"/>
                </a:lnTo>
                <a:lnTo>
                  <a:pt x="607" y="48"/>
                </a:lnTo>
                <a:lnTo>
                  <a:pt x="35" y="0"/>
                </a:lnTo>
                <a:close/>
              </a:path>
            </a:pathLst>
          </a:custGeom>
          <a:solidFill>
            <a:schemeClr val="accent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CE112B16-8605-7F44-BB17-C86B06C56F4F}"/>
              </a:ext>
            </a:extLst>
          </p:cNvPr>
          <p:cNvSpPr>
            <a:spLocks/>
          </p:cNvSpPr>
          <p:nvPr/>
        </p:nvSpPr>
        <p:spPr bwMode="auto">
          <a:xfrm>
            <a:off x="7161477" y="3463493"/>
            <a:ext cx="913427" cy="494987"/>
          </a:xfrm>
          <a:custGeom>
            <a:avLst/>
            <a:gdLst>
              <a:gd name="T0" fmla="*/ 12 w 3036"/>
              <a:gd name="T1" fmla="*/ 11 h 1646"/>
              <a:gd name="T2" fmla="*/ 0 w 3036"/>
              <a:gd name="T3" fmla="*/ 93 h 1646"/>
              <a:gd name="T4" fmla="*/ 2 w 3036"/>
              <a:gd name="T5" fmla="*/ 311 h 1646"/>
              <a:gd name="T6" fmla="*/ 265 w 3036"/>
              <a:gd name="T7" fmla="*/ 312 h 1646"/>
              <a:gd name="T8" fmla="*/ 435 w 3036"/>
              <a:gd name="T9" fmla="*/ 298 h 1646"/>
              <a:gd name="T10" fmla="*/ 575 w 3036"/>
              <a:gd name="T11" fmla="*/ 286 h 1646"/>
              <a:gd name="T12" fmla="*/ 575 w 3036"/>
              <a:gd name="T13" fmla="*/ 251 h 1646"/>
              <a:gd name="T14" fmla="*/ 570 w 3036"/>
              <a:gd name="T15" fmla="*/ 198 h 1646"/>
              <a:gd name="T16" fmla="*/ 570 w 3036"/>
              <a:gd name="T17" fmla="*/ 135 h 1646"/>
              <a:gd name="T18" fmla="*/ 566 w 3036"/>
              <a:gd name="T19" fmla="*/ 87 h 1646"/>
              <a:gd name="T20" fmla="*/ 542 w 3036"/>
              <a:gd name="T21" fmla="*/ 73 h 1646"/>
              <a:gd name="T22" fmla="*/ 532 w 3036"/>
              <a:gd name="T23" fmla="*/ 42 h 1646"/>
              <a:gd name="T24" fmla="*/ 537 w 3036"/>
              <a:gd name="T25" fmla="*/ 25 h 1646"/>
              <a:gd name="T26" fmla="*/ 518 w 3036"/>
              <a:gd name="T27" fmla="*/ 14 h 1646"/>
              <a:gd name="T28" fmla="*/ 491 w 3036"/>
              <a:gd name="T29" fmla="*/ 0 h 1646"/>
              <a:gd name="T30" fmla="*/ 453 w 3036"/>
              <a:gd name="T31" fmla="*/ 0 h 1646"/>
              <a:gd name="T32" fmla="*/ 419 w 3036"/>
              <a:gd name="T33" fmla="*/ 2 h 1646"/>
              <a:gd name="T34" fmla="*/ 391 w 3036"/>
              <a:gd name="T35" fmla="*/ 5 h 1646"/>
              <a:gd name="T36" fmla="*/ 279 w 3036"/>
              <a:gd name="T37" fmla="*/ 11 h 1646"/>
              <a:gd name="T38" fmla="*/ 12 w 3036"/>
              <a:gd name="T39" fmla="*/ 11 h 16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036" h="1646">
                <a:moveTo>
                  <a:pt x="62" y="59"/>
                </a:moveTo>
                <a:lnTo>
                  <a:pt x="0" y="491"/>
                </a:lnTo>
                <a:lnTo>
                  <a:pt x="13" y="1641"/>
                </a:lnTo>
                <a:lnTo>
                  <a:pt x="1401" y="1646"/>
                </a:lnTo>
                <a:lnTo>
                  <a:pt x="2298" y="1572"/>
                </a:lnTo>
                <a:lnTo>
                  <a:pt x="3036" y="1509"/>
                </a:lnTo>
                <a:lnTo>
                  <a:pt x="3036" y="1326"/>
                </a:lnTo>
                <a:lnTo>
                  <a:pt x="3009" y="1043"/>
                </a:lnTo>
                <a:lnTo>
                  <a:pt x="3009" y="713"/>
                </a:lnTo>
                <a:lnTo>
                  <a:pt x="2987" y="461"/>
                </a:lnTo>
                <a:lnTo>
                  <a:pt x="2862" y="384"/>
                </a:lnTo>
                <a:lnTo>
                  <a:pt x="2807" y="221"/>
                </a:lnTo>
                <a:lnTo>
                  <a:pt x="2837" y="131"/>
                </a:lnTo>
                <a:lnTo>
                  <a:pt x="2734" y="73"/>
                </a:lnTo>
                <a:lnTo>
                  <a:pt x="2593" y="0"/>
                </a:lnTo>
                <a:lnTo>
                  <a:pt x="2392" y="2"/>
                </a:lnTo>
                <a:lnTo>
                  <a:pt x="2212" y="11"/>
                </a:lnTo>
                <a:lnTo>
                  <a:pt x="2062" y="27"/>
                </a:lnTo>
                <a:lnTo>
                  <a:pt x="1474" y="60"/>
                </a:lnTo>
                <a:lnTo>
                  <a:pt x="62" y="59"/>
                </a:lnTo>
                <a:close/>
              </a:path>
            </a:pathLst>
          </a:custGeom>
          <a:solidFill>
            <a:schemeClr val="accent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0D131DDD-504C-6D4C-8D07-D8AA0AA1BFE2}"/>
              </a:ext>
            </a:extLst>
          </p:cNvPr>
          <p:cNvSpPr>
            <a:spLocks/>
          </p:cNvSpPr>
          <p:nvPr/>
        </p:nvSpPr>
        <p:spPr bwMode="auto">
          <a:xfrm>
            <a:off x="6244873" y="3915645"/>
            <a:ext cx="799050" cy="874160"/>
          </a:xfrm>
          <a:custGeom>
            <a:avLst/>
            <a:gdLst>
              <a:gd name="T0" fmla="*/ 41 w 2655"/>
              <a:gd name="T1" fmla="*/ 0 h 2904"/>
              <a:gd name="T2" fmla="*/ 261 w 2655"/>
              <a:gd name="T3" fmla="*/ 16 h 2904"/>
              <a:gd name="T4" fmla="*/ 411 w 2655"/>
              <a:gd name="T5" fmla="*/ 23 h 2904"/>
              <a:gd name="T6" fmla="*/ 503 w 2655"/>
              <a:gd name="T7" fmla="*/ 25 h 2904"/>
              <a:gd name="T8" fmla="*/ 500 w 2655"/>
              <a:gd name="T9" fmla="*/ 75 h 2904"/>
              <a:gd name="T10" fmla="*/ 503 w 2655"/>
              <a:gd name="T11" fmla="*/ 283 h 2904"/>
              <a:gd name="T12" fmla="*/ 497 w 2655"/>
              <a:gd name="T13" fmla="*/ 505 h 2904"/>
              <a:gd name="T14" fmla="*/ 194 w 2655"/>
              <a:gd name="T15" fmla="*/ 494 h 2904"/>
              <a:gd name="T16" fmla="*/ 206 w 2655"/>
              <a:gd name="T17" fmla="*/ 516 h 2904"/>
              <a:gd name="T18" fmla="*/ 171 w 2655"/>
              <a:gd name="T19" fmla="*/ 510 h 2904"/>
              <a:gd name="T20" fmla="*/ 130 w 2655"/>
              <a:gd name="T21" fmla="*/ 512 h 2904"/>
              <a:gd name="T22" fmla="*/ 80 w 2655"/>
              <a:gd name="T23" fmla="*/ 505 h 2904"/>
              <a:gd name="T24" fmla="*/ 78 w 2655"/>
              <a:gd name="T25" fmla="*/ 532 h 2904"/>
              <a:gd name="T26" fmla="*/ 73 w 2655"/>
              <a:gd name="T27" fmla="*/ 551 h 2904"/>
              <a:gd name="T28" fmla="*/ 0 w 2655"/>
              <a:gd name="T29" fmla="*/ 549 h 2904"/>
              <a:gd name="T30" fmla="*/ 41 w 2655"/>
              <a:gd name="T31" fmla="*/ 0 h 290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655" h="2904">
                <a:moveTo>
                  <a:pt x="217" y="0"/>
                </a:moveTo>
                <a:lnTo>
                  <a:pt x="1377" y="84"/>
                </a:lnTo>
                <a:lnTo>
                  <a:pt x="2169" y="122"/>
                </a:lnTo>
                <a:lnTo>
                  <a:pt x="2653" y="132"/>
                </a:lnTo>
                <a:lnTo>
                  <a:pt x="2637" y="396"/>
                </a:lnTo>
                <a:lnTo>
                  <a:pt x="2655" y="1494"/>
                </a:lnTo>
                <a:lnTo>
                  <a:pt x="2625" y="2664"/>
                </a:lnTo>
                <a:lnTo>
                  <a:pt x="1026" y="2601"/>
                </a:lnTo>
                <a:lnTo>
                  <a:pt x="1086" y="2721"/>
                </a:lnTo>
                <a:lnTo>
                  <a:pt x="903" y="2688"/>
                </a:lnTo>
                <a:lnTo>
                  <a:pt x="687" y="2700"/>
                </a:lnTo>
                <a:lnTo>
                  <a:pt x="423" y="2664"/>
                </a:lnTo>
                <a:lnTo>
                  <a:pt x="411" y="2802"/>
                </a:lnTo>
                <a:lnTo>
                  <a:pt x="387" y="2904"/>
                </a:lnTo>
                <a:lnTo>
                  <a:pt x="0" y="2892"/>
                </a:lnTo>
                <a:lnTo>
                  <a:pt x="217" y="0"/>
                </a:lnTo>
                <a:close/>
              </a:path>
            </a:pathLst>
          </a:custGeom>
          <a:solidFill>
            <a:schemeClr val="accent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91242159-6A44-0644-8CF3-4E8217CAE57B}"/>
              </a:ext>
            </a:extLst>
          </p:cNvPr>
          <p:cNvSpPr>
            <a:spLocks/>
          </p:cNvSpPr>
          <p:nvPr/>
        </p:nvSpPr>
        <p:spPr bwMode="auto">
          <a:xfrm>
            <a:off x="7039157" y="3917231"/>
            <a:ext cx="1089757" cy="518785"/>
          </a:xfrm>
          <a:custGeom>
            <a:avLst/>
            <a:gdLst>
              <a:gd name="T0" fmla="*/ 3 w 3616"/>
              <a:gd name="T1" fmla="*/ 24 h 1724"/>
              <a:gd name="T2" fmla="*/ 0 w 3616"/>
              <a:gd name="T3" fmla="*/ 74 h 1724"/>
              <a:gd name="T4" fmla="*/ 109 w 3616"/>
              <a:gd name="T5" fmla="*/ 73 h 1724"/>
              <a:gd name="T6" fmla="*/ 169 w 3616"/>
              <a:gd name="T7" fmla="*/ 71 h 1724"/>
              <a:gd name="T8" fmla="*/ 231 w 3616"/>
              <a:gd name="T9" fmla="*/ 71 h 1724"/>
              <a:gd name="T10" fmla="*/ 234 w 3616"/>
              <a:gd name="T11" fmla="*/ 106 h 1724"/>
              <a:gd name="T12" fmla="*/ 235 w 3616"/>
              <a:gd name="T13" fmla="*/ 158 h 1724"/>
              <a:gd name="T14" fmla="*/ 230 w 3616"/>
              <a:gd name="T15" fmla="*/ 187 h 1724"/>
              <a:gd name="T16" fmla="*/ 223 w 3616"/>
              <a:gd name="T17" fmla="*/ 211 h 1724"/>
              <a:gd name="T18" fmla="*/ 230 w 3616"/>
              <a:gd name="T19" fmla="*/ 234 h 1724"/>
              <a:gd name="T20" fmla="*/ 231 w 3616"/>
              <a:gd name="T21" fmla="*/ 259 h 1724"/>
              <a:gd name="T22" fmla="*/ 261 w 3616"/>
              <a:gd name="T23" fmla="*/ 262 h 1724"/>
              <a:gd name="T24" fmla="*/ 280 w 3616"/>
              <a:gd name="T25" fmla="*/ 274 h 1724"/>
              <a:gd name="T26" fmla="*/ 306 w 3616"/>
              <a:gd name="T27" fmla="*/ 276 h 1724"/>
              <a:gd name="T28" fmla="*/ 338 w 3616"/>
              <a:gd name="T29" fmla="*/ 295 h 1724"/>
              <a:gd name="T30" fmla="*/ 381 w 3616"/>
              <a:gd name="T31" fmla="*/ 288 h 1724"/>
              <a:gd name="T32" fmla="*/ 412 w 3616"/>
              <a:gd name="T33" fmla="*/ 315 h 1724"/>
              <a:gd name="T34" fmla="*/ 440 w 3616"/>
              <a:gd name="T35" fmla="*/ 309 h 1724"/>
              <a:gd name="T36" fmla="*/ 464 w 3616"/>
              <a:gd name="T37" fmla="*/ 321 h 1724"/>
              <a:gd name="T38" fmla="*/ 492 w 3616"/>
              <a:gd name="T39" fmla="*/ 319 h 1724"/>
              <a:gd name="T40" fmla="*/ 544 w 3616"/>
              <a:gd name="T41" fmla="*/ 327 h 1724"/>
              <a:gd name="T42" fmla="*/ 591 w 3616"/>
              <a:gd name="T43" fmla="*/ 309 h 1724"/>
              <a:gd name="T44" fmla="*/ 617 w 3616"/>
              <a:gd name="T45" fmla="*/ 312 h 1724"/>
              <a:gd name="T46" fmla="*/ 636 w 3616"/>
              <a:gd name="T47" fmla="*/ 303 h 1724"/>
              <a:gd name="T48" fmla="*/ 657 w 3616"/>
              <a:gd name="T49" fmla="*/ 321 h 1724"/>
              <a:gd name="T50" fmla="*/ 686 w 3616"/>
              <a:gd name="T51" fmla="*/ 327 h 1724"/>
              <a:gd name="T52" fmla="*/ 686 w 3616"/>
              <a:gd name="T53" fmla="*/ 173 h 1724"/>
              <a:gd name="T54" fmla="*/ 673 w 3616"/>
              <a:gd name="T55" fmla="*/ 112 h 1724"/>
              <a:gd name="T56" fmla="*/ 669 w 3616"/>
              <a:gd name="T57" fmla="*/ 74 h 1724"/>
              <a:gd name="T58" fmla="*/ 669 w 3616"/>
              <a:gd name="T59" fmla="*/ 48 h 1724"/>
              <a:gd name="T60" fmla="*/ 664 w 3616"/>
              <a:gd name="T61" fmla="*/ 26 h 1724"/>
              <a:gd name="T62" fmla="*/ 654 w 3616"/>
              <a:gd name="T63" fmla="*/ 0 h 1724"/>
              <a:gd name="T64" fmla="*/ 587 w 3616"/>
              <a:gd name="T65" fmla="*/ 5 h 1724"/>
              <a:gd name="T66" fmla="*/ 344 w 3616"/>
              <a:gd name="T67" fmla="*/ 25 h 1724"/>
              <a:gd name="T68" fmla="*/ 219 w 3616"/>
              <a:gd name="T69" fmla="*/ 25 h 1724"/>
              <a:gd name="T70" fmla="*/ 79 w 3616"/>
              <a:gd name="T71" fmla="*/ 25 h 1724"/>
              <a:gd name="T72" fmla="*/ 3 w 3616"/>
              <a:gd name="T73" fmla="*/ 24 h 172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3616" h="1724">
                <a:moveTo>
                  <a:pt x="14" y="124"/>
                </a:moveTo>
                <a:lnTo>
                  <a:pt x="0" y="392"/>
                </a:lnTo>
                <a:lnTo>
                  <a:pt x="573" y="383"/>
                </a:lnTo>
                <a:lnTo>
                  <a:pt x="893" y="374"/>
                </a:lnTo>
                <a:lnTo>
                  <a:pt x="1215" y="374"/>
                </a:lnTo>
                <a:lnTo>
                  <a:pt x="1231" y="557"/>
                </a:lnTo>
                <a:lnTo>
                  <a:pt x="1241" y="831"/>
                </a:lnTo>
                <a:lnTo>
                  <a:pt x="1213" y="987"/>
                </a:lnTo>
                <a:lnTo>
                  <a:pt x="1177" y="1115"/>
                </a:lnTo>
                <a:lnTo>
                  <a:pt x="1213" y="1233"/>
                </a:lnTo>
                <a:lnTo>
                  <a:pt x="1215" y="1364"/>
                </a:lnTo>
                <a:lnTo>
                  <a:pt x="1378" y="1380"/>
                </a:lnTo>
                <a:lnTo>
                  <a:pt x="1478" y="1444"/>
                </a:lnTo>
                <a:lnTo>
                  <a:pt x="1615" y="1453"/>
                </a:lnTo>
                <a:lnTo>
                  <a:pt x="1780" y="1553"/>
                </a:lnTo>
                <a:lnTo>
                  <a:pt x="2009" y="1517"/>
                </a:lnTo>
                <a:lnTo>
                  <a:pt x="2173" y="1663"/>
                </a:lnTo>
                <a:lnTo>
                  <a:pt x="2319" y="1627"/>
                </a:lnTo>
                <a:lnTo>
                  <a:pt x="2446" y="1694"/>
                </a:lnTo>
                <a:lnTo>
                  <a:pt x="2594" y="1681"/>
                </a:lnTo>
                <a:lnTo>
                  <a:pt x="2866" y="1724"/>
                </a:lnTo>
                <a:lnTo>
                  <a:pt x="3115" y="1627"/>
                </a:lnTo>
                <a:lnTo>
                  <a:pt x="3252" y="1645"/>
                </a:lnTo>
                <a:lnTo>
                  <a:pt x="3353" y="1599"/>
                </a:lnTo>
                <a:lnTo>
                  <a:pt x="3462" y="1691"/>
                </a:lnTo>
                <a:lnTo>
                  <a:pt x="3616" y="1724"/>
                </a:lnTo>
                <a:lnTo>
                  <a:pt x="3616" y="914"/>
                </a:lnTo>
                <a:lnTo>
                  <a:pt x="3545" y="593"/>
                </a:lnTo>
                <a:lnTo>
                  <a:pt x="3526" y="392"/>
                </a:lnTo>
                <a:lnTo>
                  <a:pt x="3526" y="254"/>
                </a:lnTo>
                <a:lnTo>
                  <a:pt x="3499" y="136"/>
                </a:lnTo>
                <a:lnTo>
                  <a:pt x="3446" y="0"/>
                </a:lnTo>
                <a:lnTo>
                  <a:pt x="3096" y="28"/>
                </a:lnTo>
                <a:lnTo>
                  <a:pt x="1814" y="134"/>
                </a:lnTo>
                <a:lnTo>
                  <a:pt x="1155" y="134"/>
                </a:lnTo>
                <a:lnTo>
                  <a:pt x="416" y="130"/>
                </a:lnTo>
                <a:lnTo>
                  <a:pt x="14" y="124"/>
                </a:lnTo>
                <a:close/>
              </a:path>
            </a:pathLst>
          </a:custGeom>
          <a:solidFill>
            <a:schemeClr val="accent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9780100E-7E38-4848-BADF-160AC1951307}"/>
              </a:ext>
            </a:extLst>
          </p:cNvPr>
          <p:cNvSpPr>
            <a:spLocks/>
          </p:cNvSpPr>
          <p:nvPr/>
        </p:nvSpPr>
        <p:spPr bwMode="auto">
          <a:xfrm>
            <a:off x="6554644" y="4029872"/>
            <a:ext cx="1733128" cy="1619814"/>
          </a:xfrm>
          <a:custGeom>
            <a:avLst/>
            <a:gdLst>
              <a:gd name="T0" fmla="*/ 11 w 5759"/>
              <a:gd name="T1" fmla="*/ 444 h 5383"/>
              <a:gd name="T2" fmla="*/ 68 w 5759"/>
              <a:gd name="T3" fmla="*/ 494 h 5383"/>
              <a:gd name="T4" fmla="*/ 108 w 5759"/>
              <a:gd name="T5" fmla="*/ 540 h 5383"/>
              <a:gd name="T6" fmla="*/ 137 w 5759"/>
              <a:gd name="T7" fmla="*/ 574 h 5383"/>
              <a:gd name="T8" fmla="*/ 163 w 5759"/>
              <a:gd name="T9" fmla="*/ 636 h 5383"/>
              <a:gd name="T10" fmla="*/ 205 w 5759"/>
              <a:gd name="T11" fmla="*/ 693 h 5383"/>
              <a:gd name="T12" fmla="*/ 271 w 5759"/>
              <a:gd name="T13" fmla="*/ 730 h 5383"/>
              <a:gd name="T14" fmla="*/ 313 w 5759"/>
              <a:gd name="T15" fmla="*/ 710 h 5383"/>
              <a:gd name="T16" fmla="*/ 353 w 5759"/>
              <a:gd name="T17" fmla="*/ 666 h 5383"/>
              <a:gd name="T18" fmla="*/ 412 w 5759"/>
              <a:gd name="T19" fmla="*/ 661 h 5383"/>
              <a:gd name="T20" fmla="*/ 488 w 5759"/>
              <a:gd name="T21" fmla="*/ 727 h 5383"/>
              <a:gd name="T22" fmla="*/ 563 w 5759"/>
              <a:gd name="T23" fmla="*/ 841 h 5383"/>
              <a:gd name="T24" fmla="*/ 606 w 5759"/>
              <a:gd name="T25" fmla="*/ 909 h 5383"/>
              <a:gd name="T26" fmla="*/ 637 w 5759"/>
              <a:gd name="T27" fmla="*/ 983 h 5383"/>
              <a:gd name="T28" fmla="*/ 745 w 5759"/>
              <a:gd name="T29" fmla="*/ 1018 h 5383"/>
              <a:gd name="T30" fmla="*/ 811 w 5759"/>
              <a:gd name="T31" fmla="*/ 1021 h 5383"/>
              <a:gd name="T32" fmla="*/ 794 w 5759"/>
              <a:gd name="T33" fmla="*/ 979 h 5383"/>
              <a:gd name="T34" fmla="*/ 768 w 5759"/>
              <a:gd name="T35" fmla="*/ 938 h 5383"/>
              <a:gd name="T36" fmla="*/ 773 w 5759"/>
              <a:gd name="T37" fmla="*/ 892 h 5383"/>
              <a:gd name="T38" fmla="*/ 777 w 5759"/>
              <a:gd name="T39" fmla="*/ 868 h 5383"/>
              <a:gd name="T40" fmla="*/ 762 w 5759"/>
              <a:gd name="T41" fmla="*/ 830 h 5383"/>
              <a:gd name="T42" fmla="*/ 779 w 5759"/>
              <a:gd name="T43" fmla="*/ 796 h 5383"/>
              <a:gd name="T44" fmla="*/ 830 w 5759"/>
              <a:gd name="T45" fmla="*/ 762 h 5383"/>
              <a:gd name="T46" fmla="*/ 859 w 5759"/>
              <a:gd name="T47" fmla="*/ 739 h 5383"/>
              <a:gd name="T48" fmla="*/ 930 w 5759"/>
              <a:gd name="T49" fmla="*/ 725 h 5383"/>
              <a:gd name="T50" fmla="*/ 955 w 5759"/>
              <a:gd name="T51" fmla="*/ 688 h 5383"/>
              <a:gd name="T52" fmla="*/ 967 w 5759"/>
              <a:gd name="T53" fmla="*/ 636 h 5383"/>
              <a:gd name="T54" fmla="*/ 1001 w 5759"/>
              <a:gd name="T55" fmla="*/ 653 h 5383"/>
              <a:gd name="T56" fmla="*/ 1080 w 5759"/>
              <a:gd name="T57" fmla="*/ 625 h 5383"/>
              <a:gd name="T58" fmla="*/ 1075 w 5759"/>
              <a:gd name="T59" fmla="*/ 523 h 5383"/>
              <a:gd name="T60" fmla="*/ 1083 w 5759"/>
              <a:gd name="T61" fmla="*/ 469 h 5383"/>
              <a:gd name="T62" fmla="*/ 1049 w 5759"/>
              <a:gd name="T63" fmla="*/ 422 h 5383"/>
              <a:gd name="T64" fmla="*/ 1038 w 5759"/>
              <a:gd name="T65" fmla="*/ 367 h 5383"/>
              <a:gd name="T66" fmla="*/ 1038 w 5759"/>
              <a:gd name="T67" fmla="*/ 317 h 5383"/>
              <a:gd name="T68" fmla="*/ 1036 w 5759"/>
              <a:gd name="T69" fmla="*/ 277 h 5383"/>
              <a:gd name="T70" fmla="*/ 991 w 5759"/>
              <a:gd name="T71" fmla="*/ 256 h 5383"/>
              <a:gd name="T72" fmla="*/ 940 w 5759"/>
              <a:gd name="T73" fmla="*/ 233 h 5383"/>
              <a:gd name="T74" fmla="*/ 895 w 5759"/>
              <a:gd name="T75" fmla="*/ 237 h 5383"/>
              <a:gd name="T76" fmla="*/ 797 w 5759"/>
              <a:gd name="T77" fmla="*/ 248 h 5383"/>
              <a:gd name="T78" fmla="*/ 744 w 5759"/>
              <a:gd name="T79" fmla="*/ 237 h 5383"/>
              <a:gd name="T80" fmla="*/ 686 w 5759"/>
              <a:gd name="T81" fmla="*/ 217 h 5383"/>
              <a:gd name="T82" fmla="*/ 611 w 5759"/>
              <a:gd name="T83" fmla="*/ 205 h 5383"/>
              <a:gd name="T84" fmla="*/ 566 w 5759"/>
              <a:gd name="T85" fmla="*/ 191 h 5383"/>
              <a:gd name="T86" fmla="*/ 535 w 5759"/>
              <a:gd name="T87" fmla="*/ 163 h 5383"/>
              <a:gd name="T88" fmla="*/ 535 w 5759"/>
              <a:gd name="T89" fmla="*/ 118 h 5383"/>
              <a:gd name="T90" fmla="*/ 539 w 5759"/>
              <a:gd name="T91" fmla="*/ 38 h 5383"/>
              <a:gd name="T92" fmla="*/ 473 w 5759"/>
              <a:gd name="T93" fmla="*/ 0 h 5383"/>
              <a:gd name="T94" fmla="*/ 305 w 5759"/>
              <a:gd name="T95" fmla="*/ 3 h 5383"/>
              <a:gd name="T96" fmla="*/ 303 w 5759"/>
              <a:gd name="T97" fmla="*/ 433 h 538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59" h="5383">
                <a:moveTo>
                  <a:pt x="0" y="2219"/>
                </a:moveTo>
                <a:lnTo>
                  <a:pt x="60" y="2339"/>
                </a:lnTo>
                <a:lnTo>
                  <a:pt x="199" y="2439"/>
                </a:lnTo>
                <a:lnTo>
                  <a:pt x="361" y="2605"/>
                </a:lnTo>
                <a:lnTo>
                  <a:pt x="421" y="2755"/>
                </a:lnTo>
                <a:lnTo>
                  <a:pt x="571" y="2845"/>
                </a:lnTo>
                <a:lnTo>
                  <a:pt x="661" y="2875"/>
                </a:lnTo>
                <a:lnTo>
                  <a:pt x="721" y="3025"/>
                </a:lnTo>
                <a:lnTo>
                  <a:pt x="841" y="3175"/>
                </a:lnTo>
                <a:lnTo>
                  <a:pt x="863" y="3351"/>
                </a:lnTo>
                <a:lnTo>
                  <a:pt x="951" y="3519"/>
                </a:lnTo>
                <a:lnTo>
                  <a:pt x="1081" y="3655"/>
                </a:lnTo>
                <a:lnTo>
                  <a:pt x="1261" y="3685"/>
                </a:lnTo>
                <a:lnTo>
                  <a:pt x="1431" y="3847"/>
                </a:lnTo>
                <a:lnTo>
                  <a:pt x="1535" y="3815"/>
                </a:lnTo>
                <a:lnTo>
                  <a:pt x="1651" y="3745"/>
                </a:lnTo>
                <a:lnTo>
                  <a:pt x="1681" y="3595"/>
                </a:lnTo>
                <a:lnTo>
                  <a:pt x="1863" y="3511"/>
                </a:lnTo>
                <a:lnTo>
                  <a:pt x="1981" y="3415"/>
                </a:lnTo>
                <a:lnTo>
                  <a:pt x="2175" y="3487"/>
                </a:lnTo>
                <a:lnTo>
                  <a:pt x="2319" y="3567"/>
                </a:lnTo>
                <a:lnTo>
                  <a:pt x="2575" y="3831"/>
                </a:lnTo>
                <a:lnTo>
                  <a:pt x="2735" y="4095"/>
                </a:lnTo>
                <a:lnTo>
                  <a:pt x="2972" y="4435"/>
                </a:lnTo>
                <a:lnTo>
                  <a:pt x="3122" y="4555"/>
                </a:lnTo>
                <a:lnTo>
                  <a:pt x="3199" y="4791"/>
                </a:lnTo>
                <a:lnTo>
                  <a:pt x="3327" y="5023"/>
                </a:lnTo>
                <a:lnTo>
                  <a:pt x="3362" y="5185"/>
                </a:lnTo>
                <a:lnTo>
                  <a:pt x="3631" y="5279"/>
                </a:lnTo>
                <a:lnTo>
                  <a:pt x="3932" y="5365"/>
                </a:lnTo>
                <a:lnTo>
                  <a:pt x="4119" y="5383"/>
                </a:lnTo>
                <a:lnTo>
                  <a:pt x="4279" y="5383"/>
                </a:lnTo>
                <a:lnTo>
                  <a:pt x="4207" y="5271"/>
                </a:lnTo>
                <a:lnTo>
                  <a:pt x="4191" y="5159"/>
                </a:lnTo>
                <a:lnTo>
                  <a:pt x="4119" y="5079"/>
                </a:lnTo>
                <a:lnTo>
                  <a:pt x="4052" y="4945"/>
                </a:lnTo>
                <a:lnTo>
                  <a:pt x="4079" y="4839"/>
                </a:lnTo>
                <a:lnTo>
                  <a:pt x="4082" y="4705"/>
                </a:lnTo>
                <a:lnTo>
                  <a:pt x="3975" y="4639"/>
                </a:lnTo>
                <a:lnTo>
                  <a:pt x="4103" y="4575"/>
                </a:lnTo>
                <a:lnTo>
                  <a:pt x="4112" y="4435"/>
                </a:lnTo>
                <a:lnTo>
                  <a:pt x="4022" y="4375"/>
                </a:lnTo>
                <a:lnTo>
                  <a:pt x="4202" y="4345"/>
                </a:lnTo>
                <a:lnTo>
                  <a:pt x="4112" y="4195"/>
                </a:lnTo>
                <a:lnTo>
                  <a:pt x="4322" y="4165"/>
                </a:lnTo>
                <a:lnTo>
                  <a:pt x="4382" y="4015"/>
                </a:lnTo>
                <a:lnTo>
                  <a:pt x="4472" y="4015"/>
                </a:lnTo>
                <a:lnTo>
                  <a:pt x="4532" y="3895"/>
                </a:lnTo>
                <a:lnTo>
                  <a:pt x="4772" y="3895"/>
                </a:lnTo>
                <a:lnTo>
                  <a:pt x="4911" y="3823"/>
                </a:lnTo>
                <a:lnTo>
                  <a:pt x="5042" y="3745"/>
                </a:lnTo>
                <a:lnTo>
                  <a:pt x="5042" y="3625"/>
                </a:lnTo>
                <a:lnTo>
                  <a:pt x="5192" y="3535"/>
                </a:lnTo>
                <a:lnTo>
                  <a:pt x="5102" y="3355"/>
                </a:lnTo>
                <a:lnTo>
                  <a:pt x="5252" y="3325"/>
                </a:lnTo>
                <a:lnTo>
                  <a:pt x="5282" y="3445"/>
                </a:lnTo>
                <a:lnTo>
                  <a:pt x="5463" y="3391"/>
                </a:lnTo>
                <a:lnTo>
                  <a:pt x="5702" y="3295"/>
                </a:lnTo>
                <a:lnTo>
                  <a:pt x="5695" y="3031"/>
                </a:lnTo>
                <a:lnTo>
                  <a:pt x="5672" y="2755"/>
                </a:lnTo>
                <a:lnTo>
                  <a:pt x="5759" y="2671"/>
                </a:lnTo>
                <a:lnTo>
                  <a:pt x="5719" y="2471"/>
                </a:lnTo>
                <a:lnTo>
                  <a:pt x="5612" y="2305"/>
                </a:lnTo>
                <a:lnTo>
                  <a:pt x="5535" y="2223"/>
                </a:lnTo>
                <a:lnTo>
                  <a:pt x="5462" y="2035"/>
                </a:lnTo>
                <a:lnTo>
                  <a:pt x="5479" y="1935"/>
                </a:lnTo>
                <a:lnTo>
                  <a:pt x="5463" y="1799"/>
                </a:lnTo>
                <a:lnTo>
                  <a:pt x="5479" y="1671"/>
                </a:lnTo>
                <a:lnTo>
                  <a:pt x="5439" y="1559"/>
                </a:lnTo>
                <a:lnTo>
                  <a:pt x="5471" y="1463"/>
                </a:lnTo>
                <a:lnTo>
                  <a:pt x="5432" y="1345"/>
                </a:lnTo>
                <a:lnTo>
                  <a:pt x="5231" y="1351"/>
                </a:lnTo>
                <a:lnTo>
                  <a:pt x="5075" y="1317"/>
                </a:lnTo>
                <a:lnTo>
                  <a:pt x="4964" y="1226"/>
                </a:lnTo>
                <a:lnTo>
                  <a:pt x="4865" y="1271"/>
                </a:lnTo>
                <a:lnTo>
                  <a:pt x="4727" y="1251"/>
                </a:lnTo>
                <a:lnTo>
                  <a:pt x="4479" y="1350"/>
                </a:lnTo>
                <a:lnTo>
                  <a:pt x="4208" y="1305"/>
                </a:lnTo>
                <a:lnTo>
                  <a:pt x="4055" y="1319"/>
                </a:lnTo>
                <a:lnTo>
                  <a:pt x="3927" y="1251"/>
                </a:lnTo>
                <a:lnTo>
                  <a:pt x="3786" y="1287"/>
                </a:lnTo>
                <a:lnTo>
                  <a:pt x="3620" y="1143"/>
                </a:lnTo>
                <a:lnTo>
                  <a:pt x="3392" y="1179"/>
                </a:lnTo>
                <a:lnTo>
                  <a:pt x="3227" y="1079"/>
                </a:lnTo>
                <a:lnTo>
                  <a:pt x="3084" y="1068"/>
                </a:lnTo>
                <a:lnTo>
                  <a:pt x="2988" y="1005"/>
                </a:lnTo>
                <a:lnTo>
                  <a:pt x="2828" y="989"/>
                </a:lnTo>
                <a:lnTo>
                  <a:pt x="2823" y="858"/>
                </a:lnTo>
                <a:lnTo>
                  <a:pt x="2786" y="740"/>
                </a:lnTo>
                <a:lnTo>
                  <a:pt x="2823" y="620"/>
                </a:lnTo>
                <a:lnTo>
                  <a:pt x="2852" y="458"/>
                </a:lnTo>
                <a:lnTo>
                  <a:pt x="2843" y="198"/>
                </a:lnTo>
                <a:lnTo>
                  <a:pt x="2825" y="0"/>
                </a:lnTo>
                <a:lnTo>
                  <a:pt x="2498" y="0"/>
                </a:lnTo>
                <a:lnTo>
                  <a:pt x="2156" y="9"/>
                </a:lnTo>
                <a:lnTo>
                  <a:pt x="1611" y="18"/>
                </a:lnTo>
                <a:lnTo>
                  <a:pt x="1629" y="1167"/>
                </a:lnTo>
                <a:lnTo>
                  <a:pt x="1598" y="2282"/>
                </a:lnTo>
                <a:lnTo>
                  <a:pt x="0" y="2219"/>
                </a:lnTo>
                <a:close/>
              </a:path>
            </a:pathLst>
          </a:custGeom>
          <a:solidFill>
            <a:schemeClr val="accent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5713A7F5-73AB-C545-B581-643EC20C00AF}"/>
              </a:ext>
            </a:extLst>
          </p:cNvPr>
          <p:cNvSpPr>
            <a:spLocks/>
          </p:cNvSpPr>
          <p:nvPr/>
        </p:nvSpPr>
        <p:spPr bwMode="auto">
          <a:xfrm>
            <a:off x="7669819" y="2070547"/>
            <a:ext cx="784753" cy="896371"/>
          </a:xfrm>
          <a:custGeom>
            <a:avLst/>
            <a:gdLst>
              <a:gd name="T0" fmla="*/ 0 w 2604"/>
              <a:gd name="T1" fmla="*/ 45 h 2977"/>
              <a:gd name="T2" fmla="*/ 31 w 2604"/>
              <a:gd name="T3" fmla="*/ 46 h 2977"/>
              <a:gd name="T4" fmla="*/ 64 w 2604"/>
              <a:gd name="T5" fmla="*/ 43 h 2977"/>
              <a:gd name="T6" fmla="*/ 91 w 2604"/>
              <a:gd name="T7" fmla="*/ 46 h 2977"/>
              <a:gd name="T8" fmla="*/ 117 w 2604"/>
              <a:gd name="T9" fmla="*/ 40 h 2977"/>
              <a:gd name="T10" fmla="*/ 117 w 2604"/>
              <a:gd name="T11" fmla="*/ 0 h 2977"/>
              <a:gd name="T12" fmla="*/ 137 w 2604"/>
              <a:gd name="T13" fmla="*/ 5 h 2977"/>
              <a:gd name="T14" fmla="*/ 125 w 2604"/>
              <a:gd name="T15" fmla="*/ 25 h 2977"/>
              <a:gd name="T16" fmla="*/ 134 w 2604"/>
              <a:gd name="T17" fmla="*/ 40 h 2977"/>
              <a:gd name="T18" fmla="*/ 163 w 2604"/>
              <a:gd name="T19" fmla="*/ 51 h 2977"/>
              <a:gd name="T20" fmla="*/ 184 w 2604"/>
              <a:gd name="T21" fmla="*/ 61 h 2977"/>
              <a:gd name="T22" fmla="*/ 225 w 2604"/>
              <a:gd name="T23" fmla="*/ 68 h 2977"/>
              <a:gd name="T24" fmla="*/ 265 w 2604"/>
              <a:gd name="T25" fmla="*/ 68 h 2977"/>
              <a:gd name="T26" fmla="*/ 282 w 2604"/>
              <a:gd name="T27" fmla="*/ 57 h 2977"/>
              <a:gd name="T28" fmla="*/ 305 w 2604"/>
              <a:gd name="T29" fmla="*/ 74 h 2977"/>
              <a:gd name="T30" fmla="*/ 339 w 2604"/>
              <a:gd name="T31" fmla="*/ 80 h 2977"/>
              <a:gd name="T32" fmla="*/ 373 w 2604"/>
              <a:gd name="T33" fmla="*/ 97 h 2977"/>
              <a:gd name="T34" fmla="*/ 407 w 2604"/>
              <a:gd name="T35" fmla="*/ 85 h 2977"/>
              <a:gd name="T36" fmla="*/ 419 w 2604"/>
              <a:gd name="T37" fmla="*/ 93 h 2977"/>
              <a:gd name="T38" fmla="*/ 447 w 2604"/>
              <a:gd name="T39" fmla="*/ 91 h 2977"/>
              <a:gd name="T40" fmla="*/ 469 w 2604"/>
              <a:gd name="T41" fmla="*/ 91 h 2977"/>
              <a:gd name="T42" fmla="*/ 494 w 2604"/>
              <a:gd name="T43" fmla="*/ 90 h 2977"/>
              <a:gd name="T44" fmla="*/ 492 w 2604"/>
              <a:gd name="T45" fmla="*/ 94 h 2977"/>
              <a:gd name="T46" fmla="*/ 428 w 2604"/>
              <a:gd name="T47" fmla="*/ 136 h 2977"/>
              <a:gd name="T48" fmla="*/ 402 w 2604"/>
              <a:gd name="T49" fmla="*/ 160 h 2977"/>
              <a:gd name="T50" fmla="*/ 390 w 2604"/>
              <a:gd name="T51" fmla="*/ 188 h 2977"/>
              <a:gd name="T52" fmla="*/ 351 w 2604"/>
              <a:gd name="T53" fmla="*/ 216 h 2977"/>
              <a:gd name="T54" fmla="*/ 328 w 2604"/>
              <a:gd name="T55" fmla="*/ 245 h 2977"/>
              <a:gd name="T56" fmla="*/ 339 w 2604"/>
              <a:gd name="T57" fmla="*/ 279 h 2977"/>
              <a:gd name="T58" fmla="*/ 319 w 2604"/>
              <a:gd name="T59" fmla="*/ 307 h 2977"/>
              <a:gd name="T60" fmla="*/ 299 w 2604"/>
              <a:gd name="T61" fmla="*/ 330 h 2977"/>
              <a:gd name="T62" fmla="*/ 322 w 2604"/>
              <a:gd name="T63" fmla="*/ 359 h 2977"/>
              <a:gd name="T64" fmla="*/ 319 w 2604"/>
              <a:gd name="T65" fmla="*/ 400 h 2977"/>
              <a:gd name="T66" fmla="*/ 311 w 2604"/>
              <a:gd name="T67" fmla="*/ 421 h 2977"/>
              <a:gd name="T68" fmla="*/ 330 w 2604"/>
              <a:gd name="T69" fmla="*/ 430 h 2977"/>
              <a:gd name="T70" fmla="*/ 356 w 2604"/>
              <a:gd name="T71" fmla="*/ 427 h 2977"/>
              <a:gd name="T72" fmla="*/ 393 w 2604"/>
              <a:gd name="T73" fmla="*/ 460 h 2977"/>
              <a:gd name="T74" fmla="*/ 453 w 2604"/>
              <a:gd name="T75" fmla="*/ 501 h 2977"/>
              <a:gd name="T76" fmla="*/ 442 w 2604"/>
              <a:gd name="T77" fmla="*/ 530 h 2977"/>
              <a:gd name="T78" fmla="*/ 75 w 2604"/>
              <a:gd name="T79" fmla="*/ 565 h 2977"/>
              <a:gd name="T80" fmla="*/ 80 w 2604"/>
              <a:gd name="T81" fmla="*/ 513 h 2977"/>
              <a:gd name="T82" fmla="*/ 73 w 2604"/>
              <a:gd name="T83" fmla="*/ 403 h 2977"/>
              <a:gd name="T84" fmla="*/ 49 w 2604"/>
              <a:gd name="T85" fmla="*/ 374 h 2977"/>
              <a:gd name="T86" fmla="*/ 56 w 2604"/>
              <a:gd name="T87" fmla="*/ 353 h 2977"/>
              <a:gd name="T88" fmla="*/ 53 w 2604"/>
              <a:gd name="T89" fmla="*/ 330 h 2977"/>
              <a:gd name="T90" fmla="*/ 43 w 2604"/>
              <a:gd name="T91" fmla="*/ 263 h 2977"/>
              <a:gd name="T92" fmla="*/ 34 w 2604"/>
              <a:gd name="T93" fmla="*/ 176 h 2977"/>
              <a:gd name="T94" fmla="*/ 11 w 2604"/>
              <a:gd name="T95" fmla="*/ 145 h 2977"/>
              <a:gd name="T96" fmla="*/ 5 w 2604"/>
              <a:gd name="T97" fmla="*/ 106 h 2977"/>
              <a:gd name="T98" fmla="*/ 0 w 2604"/>
              <a:gd name="T99" fmla="*/ 45 h 297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604" h="2977">
                <a:moveTo>
                  <a:pt x="0" y="239"/>
                </a:moveTo>
                <a:lnTo>
                  <a:pt x="161" y="242"/>
                </a:lnTo>
                <a:lnTo>
                  <a:pt x="337" y="226"/>
                </a:lnTo>
                <a:lnTo>
                  <a:pt x="481" y="242"/>
                </a:lnTo>
                <a:lnTo>
                  <a:pt x="617" y="210"/>
                </a:lnTo>
                <a:lnTo>
                  <a:pt x="617" y="0"/>
                </a:lnTo>
                <a:lnTo>
                  <a:pt x="721" y="26"/>
                </a:lnTo>
                <a:lnTo>
                  <a:pt x="657" y="130"/>
                </a:lnTo>
                <a:lnTo>
                  <a:pt x="705" y="210"/>
                </a:lnTo>
                <a:lnTo>
                  <a:pt x="857" y="270"/>
                </a:lnTo>
                <a:lnTo>
                  <a:pt x="969" y="322"/>
                </a:lnTo>
                <a:lnTo>
                  <a:pt x="1187" y="360"/>
                </a:lnTo>
                <a:lnTo>
                  <a:pt x="1398" y="360"/>
                </a:lnTo>
                <a:lnTo>
                  <a:pt x="1488" y="300"/>
                </a:lnTo>
                <a:lnTo>
                  <a:pt x="1608" y="390"/>
                </a:lnTo>
                <a:lnTo>
                  <a:pt x="1788" y="420"/>
                </a:lnTo>
                <a:lnTo>
                  <a:pt x="1968" y="510"/>
                </a:lnTo>
                <a:lnTo>
                  <a:pt x="2148" y="450"/>
                </a:lnTo>
                <a:lnTo>
                  <a:pt x="2209" y="490"/>
                </a:lnTo>
                <a:lnTo>
                  <a:pt x="2358" y="480"/>
                </a:lnTo>
                <a:lnTo>
                  <a:pt x="2473" y="482"/>
                </a:lnTo>
                <a:lnTo>
                  <a:pt x="2604" y="476"/>
                </a:lnTo>
                <a:lnTo>
                  <a:pt x="2596" y="497"/>
                </a:lnTo>
                <a:lnTo>
                  <a:pt x="2257" y="714"/>
                </a:lnTo>
                <a:lnTo>
                  <a:pt x="2121" y="842"/>
                </a:lnTo>
                <a:lnTo>
                  <a:pt x="2058" y="990"/>
                </a:lnTo>
                <a:lnTo>
                  <a:pt x="1848" y="1140"/>
                </a:lnTo>
                <a:lnTo>
                  <a:pt x="1728" y="1290"/>
                </a:lnTo>
                <a:lnTo>
                  <a:pt x="1788" y="1470"/>
                </a:lnTo>
                <a:lnTo>
                  <a:pt x="1681" y="1618"/>
                </a:lnTo>
                <a:lnTo>
                  <a:pt x="1578" y="1740"/>
                </a:lnTo>
                <a:lnTo>
                  <a:pt x="1698" y="1890"/>
                </a:lnTo>
                <a:lnTo>
                  <a:pt x="1681" y="2106"/>
                </a:lnTo>
                <a:lnTo>
                  <a:pt x="1638" y="2220"/>
                </a:lnTo>
                <a:lnTo>
                  <a:pt x="1737" y="2266"/>
                </a:lnTo>
                <a:lnTo>
                  <a:pt x="1878" y="2250"/>
                </a:lnTo>
                <a:lnTo>
                  <a:pt x="2073" y="2426"/>
                </a:lnTo>
                <a:lnTo>
                  <a:pt x="2388" y="2640"/>
                </a:lnTo>
                <a:lnTo>
                  <a:pt x="2329" y="2794"/>
                </a:lnTo>
                <a:lnTo>
                  <a:pt x="394" y="2977"/>
                </a:lnTo>
                <a:lnTo>
                  <a:pt x="421" y="2701"/>
                </a:lnTo>
                <a:lnTo>
                  <a:pt x="385" y="2123"/>
                </a:lnTo>
                <a:lnTo>
                  <a:pt x="256" y="1969"/>
                </a:lnTo>
                <a:lnTo>
                  <a:pt x="294" y="1862"/>
                </a:lnTo>
                <a:lnTo>
                  <a:pt x="282" y="1741"/>
                </a:lnTo>
                <a:lnTo>
                  <a:pt x="229" y="1387"/>
                </a:lnTo>
                <a:lnTo>
                  <a:pt x="181" y="928"/>
                </a:lnTo>
                <a:lnTo>
                  <a:pt x="60" y="763"/>
                </a:lnTo>
                <a:lnTo>
                  <a:pt x="25" y="556"/>
                </a:lnTo>
                <a:lnTo>
                  <a:pt x="0" y="239"/>
                </a:lnTo>
                <a:close/>
              </a:path>
            </a:pathLst>
          </a:custGeom>
          <a:solidFill>
            <a:schemeClr val="accent2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601F82D4-B4DD-E04D-8DD3-991EE5295A62}"/>
              </a:ext>
            </a:extLst>
          </p:cNvPr>
          <p:cNvSpPr>
            <a:spLocks/>
          </p:cNvSpPr>
          <p:nvPr/>
        </p:nvSpPr>
        <p:spPr bwMode="auto">
          <a:xfrm>
            <a:off x="8146389" y="2394194"/>
            <a:ext cx="662433" cy="652051"/>
          </a:xfrm>
          <a:custGeom>
            <a:avLst/>
            <a:gdLst>
              <a:gd name="T0" fmla="*/ 51 w 2202"/>
              <a:gd name="T1" fmla="*/ 13 h 2170"/>
              <a:gd name="T2" fmla="*/ 28 w 2202"/>
              <a:gd name="T3" fmla="*/ 41 h 2170"/>
              <a:gd name="T4" fmla="*/ 40 w 2202"/>
              <a:gd name="T5" fmla="*/ 76 h 2170"/>
              <a:gd name="T6" fmla="*/ 19 w 2202"/>
              <a:gd name="T7" fmla="*/ 103 h 2170"/>
              <a:gd name="T8" fmla="*/ 0 w 2202"/>
              <a:gd name="T9" fmla="*/ 126 h 2170"/>
              <a:gd name="T10" fmla="*/ 23 w 2202"/>
              <a:gd name="T11" fmla="*/ 155 h 2170"/>
              <a:gd name="T12" fmla="*/ 19 w 2202"/>
              <a:gd name="T13" fmla="*/ 196 h 2170"/>
              <a:gd name="T14" fmla="*/ 11 w 2202"/>
              <a:gd name="T15" fmla="*/ 217 h 2170"/>
              <a:gd name="T16" fmla="*/ 30 w 2202"/>
              <a:gd name="T17" fmla="*/ 226 h 2170"/>
              <a:gd name="T18" fmla="*/ 56 w 2202"/>
              <a:gd name="T19" fmla="*/ 223 h 2170"/>
              <a:gd name="T20" fmla="*/ 95 w 2202"/>
              <a:gd name="T21" fmla="*/ 257 h 2170"/>
              <a:gd name="T22" fmla="*/ 153 w 2202"/>
              <a:gd name="T23" fmla="*/ 297 h 2170"/>
              <a:gd name="T24" fmla="*/ 142 w 2202"/>
              <a:gd name="T25" fmla="*/ 326 h 2170"/>
              <a:gd name="T26" fmla="*/ 154 w 2202"/>
              <a:gd name="T27" fmla="*/ 341 h 2170"/>
              <a:gd name="T28" fmla="*/ 154 w 2202"/>
              <a:gd name="T29" fmla="*/ 367 h 2170"/>
              <a:gd name="T30" fmla="*/ 162 w 2202"/>
              <a:gd name="T31" fmla="*/ 391 h 2170"/>
              <a:gd name="T32" fmla="*/ 186 w 2202"/>
              <a:gd name="T33" fmla="*/ 402 h 2170"/>
              <a:gd name="T34" fmla="*/ 204 w 2202"/>
              <a:gd name="T35" fmla="*/ 411 h 2170"/>
              <a:gd name="T36" fmla="*/ 400 w 2202"/>
              <a:gd name="T37" fmla="*/ 381 h 2170"/>
              <a:gd name="T38" fmla="*/ 400 w 2202"/>
              <a:gd name="T39" fmla="*/ 341 h 2170"/>
              <a:gd name="T40" fmla="*/ 383 w 2202"/>
              <a:gd name="T41" fmla="*/ 324 h 2170"/>
              <a:gd name="T42" fmla="*/ 380 w 2202"/>
              <a:gd name="T43" fmla="*/ 294 h 2170"/>
              <a:gd name="T44" fmla="*/ 383 w 2202"/>
              <a:gd name="T45" fmla="*/ 267 h 2170"/>
              <a:gd name="T46" fmla="*/ 389 w 2202"/>
              <a:gd name="T47" fmla="*/ 256 h 2170"/>
              <a:gd name="T48" fmla="*/ 383 w 2202"/>
              <a:gd name="T49" fmla="*/ 227 h 2170"/>
              <a:gd name="T50" fmla="*/ 389 w 2202"/>
              <a:gd name="T51" fmla="*/ 205 h 2170"/>
              <a:gd name="T52" fmla="*/ 389 w 2202"/>
              <a:gd name="T53" fmla="*/ 188 h 2170"/>
              <a:gd name="T54" fmla="*/ 417 w 2202"/>
              <a:gd name="T55" fmla="*/ 125 h 2170"/>
              <a:gd name="T56" fmla="*/ 411 w 2202"/>
              <a:gd name="T57" fmla="*/ 108 h 2170"/>
              <a:gd name="T58" fmla="*/ 400 w 2202"/>
              <a:gd name="T59" fmla="*/ 125 h 2170"/>
              <a:gd name="T60" fmla="*/ 389 w 2202"/>
              <a:gd name="T61" fmla="*/ 142 h 2170"/>
              <a:gd name="T62" fmla="*/ 383 w 2202"/>
              <a:gd name="T63" fmla="*/ 159 h 2170"/>
              <a:gd name="T64" fmla="*/ 355 w 2202"/>
              <a:gd name="T65" fmla="*/ 199 h 2170"/>
              <a:gd name="T66" fmla="*/ 355 w 2202"/>
              <a:gd name="T67" fmla="*/ 176 h 2170"/>
              <a:gd name="T68" fmla="*/ 356 w 2202"/>
              <a:gd name="T69" fmla="*/ 155 h 2170"/>
              <a:gd name="T70" fmla="*/ 368 w 2202"/>
              <a:gd name="T71" fmla="*/ 135 h 2170"/>
              <a:gd name="T72" fmla="*/ 366 w 2202"/>
              <a:gd name="T73" fmla="*/ 108 h 2170"/>
              <a:gd name="T74" fmla="*/ 349 w 2202"/>
              <a:gd name="T75" fmla="*/ 91 h 2170"/>
              <a:gd name="T76" fmla="*/ 348 w 2202"/>
              <a:gd name="T77" fmla="*/ 79 h 2170"/>
              <a:gd name="T78" fmla="*/ 320 w 2202"/>
              <a:gd name="T79" fmla="*/ 57 h 2170"/>
              <a:gd name="T80" fmla="*/ 286 w 2202"/>
              <a:gd name="T81" fmla="*/ 63 h 2170"/>
              <a:gd name="T82" fmla="*/ 281 w 2202"/>
              <a:gd name="T83" fmla="*/ 51 h 2170"/>
              <a:gd name="T84" fmla="*/ 260 w 2202"/>
              <a:gd name="T85" fmla="*/ 52 h 2170"/>
              <a:gd name="T86" fmla="*/ 233 w 2202"/>
              <a:gd name="T87" fmla="*/ 50 h 2170"/>
              <a:gd name="T88" fmla="*/ 201 w 2202"/>
              <a:gd name="T89" fmla="*/ 51 h 2170"/>
              <a:gd name="T90" fmla="*/ 184 w 2202"/>
              <a:gd name="T91" fmla="*/ 38 h 2170"/>
              <a:gd name="T92" fmla="*/ 173 w 2202"/>
              <a:gd name="T93" fmla="*/ 23 h 2170"/>
              <a:gd name="T94" fmla="*/ 127 w 2202"/>
              <a:gd name="T95" fmla="*/ 23 h 2170"/>
              <a:gd name="T96" fmla="*/ 122 w 2202"/>
              <a:gd name="T97" fmla="*/ 0 h 2170"/>
              <a:gd name="T98" fmla="*/ 70 w 2202"/>
              <a:gd name="T99" fmla="*/ 23 h 2170"/>
              <a:gd name="T100" fmla="*/ 51 w 2202"/>
              <a:gd name="T101" fmla="*/ 13 h 217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202" h="2170">
                <a:moveTo>
                  <a:pt x="267" y="70"/>
                </a:moveTo>
                <a:lnTo>
                  <a:pt x="150" y="216"/>
                </a:lnTo>
                <a:lnTo>
                  <a:pt x="209" y="400"/>
                </a:lnTo>
                <a:lnTo>
                  <a:pt x="102" y="544"/>
                </a:lnTo>
                <a:lnTo>
                  <a:pt x="0" y="667"/>
                </a:lnTo>
                <a:lnTo>
                  <a:pt x="119" y="820"/>
                </a:lnTo>
                <a:lnTo>
                  <a:pt x="102" y="1035"/>
                </a:lnTo>
                <a:lnTo>
                  <a:pt x="59" y="1146"/>
                </a:lnTo>
                <a:lnTo>
                  <a:pt x="158" y="1195"/>
                </a:lnTo>
                <a:lnTo>
                  <a:pt x="297" y="1177"/>
                </a:lnTo>
                <a:lnTo>
                  <a:pt x="501" y="1359"/>
                </a:lnTo>
                <a:lnTo>
                  <a:pt x="809" y="1567"/>
                </a:lnTo>
                <a:lnTo>
                  <a:pt x="750" y="1723"/>
                </a:lnTo>
                <a:lnTo>
                  <a:pt x="814" y="1802"/>
                </a:lnTo>
                <a:lnTo>
                  <a:pt x="814" y="1938"/>
                </a:lnTo>
                <a:lnTo>
                  <a:pt x="854" y="2066"/>
                </a:lnTo>
                <a:lnTo>
                  <a:pt x="982" y="2122"/>
                </a:lnTo>
                <a:lnTo>
                  <a:pt x="1078" y="2170"/>
                </a:lnTo>
                <a:lnTo>
                  <a:pt x="2112" y="2010"/>
                </a:lnTo>
                <a:lnTo>
                  <a:pt x="2112" y="1800"/>
                </a:lnTo>
                <a:lnTo>
                  <a:pt x="2022" y="1710"/>
                </a:lnTo>
                <a:lnTo>
                  <a:pt x="2006" y="1554"/>
                </a:lnTo>
                <a:lnTo>
                  <a:pt x="2022" y="1410"/>
                </a:lnTo>
                <a:lnTo>
                  <a:pt x="2052" y="1350"/>
                </a:lnTo>
                <a:lnTo>
                  <a:pt x="2022" y="1200"/>
                </a:lnTo>
                <a:lnTo>
                  <a:pt x="2052" y="1080"/>
                </a:lnTo>
                <a:lnTo>
                  <a:pt x="2052" y="990"/>
                </a:lnTo>
                <a:lnTo>
                  <a:pt x="2202" y="660"/>
                </a:lnTo>
                <a:lnTo>
                  <a:pt x="2172" y="570"/>
                </a:lnTo>
                <a:lnTo>
                  <a:pt x="2112" y="660"/>
                </a:lnTo>
                <a:lnTo>
                  <a:pt x="2052" y="750"/>
                </a:lnTo>
                <a:lnTo>
                  <a:pt x="2022" y="840"/>
                </a:lnTo>
                <a:lnTo>
                  <a:pt x="1872" y="1050"/>
                </a:lnTo>
                <a:lnTo>
                  <a:pt x="1872" y="930"/>
                </a:lnTo>
                <a:lnTo>
                  <a:pt x="1878" y="818"/>
                </a:lnTo>
                <a:lnTo>
                  <a:pt x="1942" y="714"/>
                </a:lnTo>
                <a:lnTo>
                  <a:pt x="1932" y="570"/>
                </a:lnTo>
                <a:lnTo>
                  <a:pt x="1842" y="480"/>
                </a:lnTo>
                <a:lnTo>
                  <a:pt x="1838" y="418"/>
                </a:lnTo>
                <a:lnTo>
                  <a:pt x="1692" y="300"/>
                </a:lnTo>
                <a:lnTo>
                  <a:pt x="1512" y="330"/>
                </a:lnTo>
                <a:lnTo>
                  <a:pt x="1482" y="270"/>
                </a:lnTo>
                <a:lnTo>
                  <a:pt x="1374" y="274"/>
                </a:lnTo>
                <a:lnTo>
                  <a:pt x="1230" y="266"/>
                </a:lnTo>
                <a:lnTo>
                  <a:pt x="1062" y="270"/>
                </a:lnTo>
                <a:lnTo>
                  <a:pt x="974" y="202"/>
                </a:lnTo>
                <a:lnTo>
                  <a:pt x="912" y="120"/>
                </a:lnTo>
                <a:lnTo>
                  <a:pt x="672" y="120"/>
                </a:lnTo>
                <a:lnTo>
                  <a:pt x="642" y="0"/>
                </a:lnTo>
                <a:lnTo>
                  <a:pt x="372" y="120"/>
                </a:lnTo>
                <a:lnTo>
                  <a:pt x="267" y="70"/>
                </a:lnTo>
                <a:close/>
              </a:path>
            </a:pathLst>
          </a:custGeom>
          <a:solidFill>
            <a:srgbClr val="C4B798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B16D9977-F732-4042-BA9F-5D86FE8D97DE}"/>
              </a:ext>
            </a:extLst>
          </p:cNvPr>
          <p:cNvSpPr>
            <a:spLocks/>
          </p:cNvSpPr>
          <p:nvPr/>
        </p:nvSpPr>
        <p:spPr bwMode="auto">
          <a:xfrm>
            <a:off x="7790551" y="2911392"/>
            <a:ext cx="748215" cy="480709"/>
          </a:xfrm>
          <a:custGeom>
            <a:avLst/>
            <a:gdLst>
              <a:gd name="T0" fmla="*/ 0 w 2485"/>
              <a:gd name="T1" fmla="*/ 35 h 1601"/>
              <a:gd name="T2" fmla="*/ 367 w 2485"/>
              <a:gd name="T3" fmla="*/ 0 h 1601"/>
              <a:gd name="T4" fmla="*/ 378 w 2485"/>
              <a:gd name="T5" fmla="*/ 14 h 1601"/>
              <a:gd name="T6" fmla="*/ 379 w 2485"/>
              <a:gd name="T7" fmla="*/ 40 h 1601"/>
              <a:gd name="T8" fmla="*/ 386 w 2485"/>
              <a:gd name="T9" fmla="*/ 65 h 1601"/>
              <a:gd name="T10" fmla="*/ 408 w 2485"/>
              <a:gd name="T11" fmla="*/ 74 h 1601"/>
              <a:gd name="T12" fmla="*/ 428 w 2485"/>
              <a:gd name="T13" fmla="*/ 85 h 1601"/>
              <a:gd name="T14" fmla="*/ 447 w 2485"/>
              <a:gd name="T15" fmla="*/ 109 h 1601"/>
              <a:gd name="T16" fmla="*/ 463 w 2485"/>
              <a:gd name="T17" fmla="*/ 127 h 1601"/>
              <a:gd name="T18" fmla="*/ 471 w 2485"/>
              <a:gd name="T19" fmla="*/ 154 h 1601"/>
              <a:gd name="T20" fmla="*/ 451 w 2485"/>
              <a:gd name="T21" fmla="*/ 178 h 1601"/>
              <a:gd name="T22" fmla="*/ 426 w 2485"/>
              <a:gd name="T23" fmla="*/ 189 h 1601"/>
              <a:gd name="T24" fmla="*/ 399 w 2485"/>
              <a:gd name="T25" fmla="*/ 189 h 1601"/>
              <a:gd name="T26" fmla="*/ 416 w 2485"/>
              <a:gd name="T27" fmla="*/ 217 h 1601"/>
              <a:gd name="T28" fmla="*/ 407 w 2485"/>
              <a:gd name="T29" fmla="*/ 248 h 1601"/>
              <a:gd name="T30" fmla="*/ 394 w 2485"/>
              <a:gd name="T31" fmla="*/ 274 h 1601"/>
              <a:gd name="T32" fmla="*/ 388 w 2485"/>
              <a:gd name="T33" fmla="*/ 295 h 1601"/>
              <a:gd name="T34" fmla="*/ 360 w 2485"/>
              <a:gd name="T35" fmla="*/ 274 h 1601"/>
              <a:gd name="T36" fmla="*/ 277 w 2485"/>
              <a:gd name="T37" fmla="*/ 289 h 1601"/>
              <a:gd name="T38" fmla="*/ 195 w 2485"/>
              <a:gd name="T39" fmla="*/ 297 h 1601"/>
              <a:gd name="T40" fmla="*/ 73 w 2485"/>
              <a:gd name="T41" fmla="*/ 303 h 1601"/>
              <a:gd name="T42" fmla="*/ 73 w 2485"/>
              <a:gd name="T43" fmla="*/ 256 h 1601"/>
              <a:gd name="T44" fmla="*/ 23 w 2485"/>
              <a:gd name="T45" fmla="*/ 157 h 1601"/>
              <a:gd name="T46" fmla="*/ 6 w 2485"/>
              <a:gd name="T47" fmla="*/ 117 h 1601"/>
              <a:gd name="T48" fmla="*/ 6 w 2485"/>
              <a:gd name="T49" fmla="*/ 59 h 1601"/>
              <a:gd name="T50" fmla="*/ 0 w 2485"/>
              <a:gd name="T51" fmla="*/ 35 h 160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485" h="1601">
                <a:moveTo>
                  <a:pt x="0" y="183"/>
                </a:moveTo>
                <a:lnTo>
                  <a:pt x="1935" y="0"/>
                </a:lnTo>
                <a:lnTo>
                  <a:pt x="1996" y="75"/>
                </a:lnTo>
                <a:lnTo>
                  <a:pt x="1998" y="212"/>
                </a:lnTo>
                <a:lnTo>
                  <a:pt x="2037" y="344"/>
                </a:lnTo>
                <a:lnTo>
                  <a:pt x="2155" y="393"/>
                </a:lnTo>
                <a:lnTo>
                  <a:pt x="2257" y="447"/>
                </a:lnTo>
                <a:lnTo>
                  <a:pt x="2357" y="575"/>
                </a:lnTo>
                <a:lnTo>
                  <a:pt x="2445" y="671"/>
                </a:lnTo>
                <a:lnTo>
                  <a:pt x="2485" y="815"/>
                </a:lnTo>
                <a:lnTo>
                  <a:pt x="2377" y="939"/>
                </a:lnTo>
                <a:lnTo>
                  <a:pt x="2245" y="999"/>
                </a:lnTo>
                <a:lnTo>
                  <a:pt x="2107" y="999"/>
                </a:lnTo>
                <a:lnTo>
                  <a:pt x="2197" y="1149"/>
                </a:lnTo>
                <a:lnTo>
                  <a:pt x="2149" y="1311"/>
                </a:lnTo>
                <a:lnTo>
                  <a:pt x="2077" y="1449"/>
                </a:lnTo>
                <a:lnTo>
                  <a:pt x="2045" y="1559"/>
                </a:lnTo>
                <a:lnTo>
                  <a:pt x="1897" y="1449"/>
                </a:lnTo>
                <a:lnTo>
                  <a:pt x="1461" y="1527"/>
                </a:lnTo>
                <a:lnTo>
                  <a:pt x="1029" y="1567"/>
                </a:lnTo>
                <a:lnTo>
                  <a:pt x="384" y="1601"/>
                </a:lnTo>
                <a:lnTo>
                  <a:pt x="384" y="1355"/>
                </a:lnTo>
                <a:lnTo>
                  <a:pt x="120" y="827"/>
                </a:lnTo>
                <a:lnTo>
                  <a:pt x="33" y="620"/>
                </a:lnTo>
                <a:lnTo>
                  <a:pt x="34" y="312"/>
                </a:lnTo>
                <a:lnTo>
                  <a:pt x="0" y="183"/>
                </a:lnTo>
                <a:close/>
              </a:path>
            </a:pathLst>
          </a:custGeom>
          <a:solidFill>
            <a:srgbClr val="C4B798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45F900FE-7448-D347-BDBB-1B958317C80E}"/>
              </a:ext>
            </a:extLst>
          </p:cNvPr>
          <p:cNvSpPr>
            <a:spLocks/>
          </p:cNvSpPr>
          <p:nvPr/>
        </p:nvSpPr>
        <p:spPr bwMode="auto">
          <a:xfrm>
            <a:off x="7906515" y="3347679"/>
            <a:ext cx="843529" cy="663156"/>
          </a:xfrm>
          <a:custGeom>
            <a:avLst/>
            <a:gdLst>
              <a:gd name="T0" fmla="*/ 0 w 2800"/>
              <a:gd name="T1" fmla="*/ 29 h 2206"/>
              <a:gd name="T2" fmla="*/ 22 w 2800"/>
              <a:gd name="T3" fmla="*/ 73 h 2206"/>
              <a:gd name="T4" fmla="*/ 47 w 2800"/>
              <a:gd name="T5" fmla="*/ 86 h 2206"/>
              <a:gd name="T6" fmla="*/ 69 w 2800"/>
              <a:gd name="T7" fmla="*/ 98 h 2206"/>
              <a:gd name="T8" fmla="*/ 63 w 2800"/>
              <a:gd name="T9" fmla="*/ 115 h 2206"/>
              <a:gd name="T10" fmla="*/ 74 w 2800"/>
              <a:gd name="T11" fmla="*/ 146 h 2206"/>
              <a:gd name="T12" fmla="*/ 97 w 2800"/>
              <a:gd name="T13" fmla="*/ 160 h 2206"/>
              <a:gd name="T14" fmla="*/ 101 w 2800"/>
              <a:gd name="T15" fmla="*/ 211 h 2206"/>
              <a:gd name="T16" fmla="*/ 101 w 2800"/>
              <a:gd name="T17" fmla="*/ 271 h 2206"/>
              <a:gd name="T18" fmla="*/ 107 w 2800"/>
              <a:gd name="T19" fmla="*/ 324 h 2206"/>
              <a:gd name="T20" fmla="*/ 107 w 2800"/>
              <a:gd name="T21" fmla="*/ 359 h 2206"/>
              <a:gd name="T22" fmla="*/ 117 w 2800"/>
              <a:gd name="T23" fmla="*/ 385 h 2206"/>
              <a:gd name="T24" fmla="*/ 122 w 2800"/>
              <a:gd name="T25" fmla="*/ 409 h 2206"/>
              <a:gd name="T26" fmla="*/ 335 w 2800"/>
              <a:gd name="T27" fmla="*/ 382 h 2206"/>
              <a:gd name="T28" fmla="*/ 393 w 2800"/>
              <a:gd name="T29" fmla="*/ 376 h 2206"/>
              <a:gd name="T30" fmla="*/ 452 w 2800"/>
              <a:gd name="T31" fmla="*/ 364 h 2206"/>
              <a:gd name="T32" fmla="*/ 463 w 2800"/>
              <a:gd name="T33" fmla="*/ 375 h 2206"/>
              <a:gd name="T34" fmla="*/ 446 w 2800"/>
              <a:gd name="T35" fmla="*/ 398 h 2206"/>
              <a:gd name="T36" fmla="*/ 458 w 2800"/>
              <a:gd name="T37" fmla="*/ 409 h 2206"/>
              <a:gd name="T38" fmla="*/ 478 w 2800"/>
              <a:gd name="T39" fmla="*/ 418 h 2206"/>
              <a:gd name="T40" fmla="*/ 497 w 2800"/>
              <a:gd name="T41" fmla="*/ 409 h 2206"/>
              <a:gd name="T42" fmla="*/ 503 w 2800"/>
              <a:gd name="T43" fmla="*/ 398 h 2206"/>
              <a:gd name="T44" fmla="*/ 497 w 2800"/>
              <a:gd name="T45" fmla="*/ 381 h 2206"/>
              <a:gd name="T46" fmla="*/ 507 w 2800"/>
              <a:gd name="T47" fmla="*/ 363 h 2206"/>
              <a:gd name="T48" fmla="*/ 515 w 2800"/>
              <a:gd name="T49" fmla="*/ 347 h 2206"/>
              <a:gd name="T50" fmla="*/ 531 w 2800"/>
              <a:gd name="T51" fmla="*/ 339 h 2206"/>
              <a:gd name="T52" fmla="*/ 529 w 2800"/>
              <a:gd name="T53" fmla="*/ 324 h 2206"/>
              <a:gd name="T54" fmla="*/ 528 w 2800"/>
              <a:gd name="T55" fmla="*/ 306 h 2206"/>
              <a:gd name="T56" fmla="*/ 509 w 2800"/>
              <a:gd name="T57" fmla="*/ 296 h 2206"/>
              <a:gd name="T58" fmla="*/ 492 w 2800"/>
              <a:gd name="T59" fmla="*/ 273 h 2206"/>
              <a:gd name="T60" fmla="*/ 486 w 2800"/>
              <a:gd name="T61" fmla="*/ 244 h 2206"/>
              <a:gd name="T62" fmla="*/ 458 w 2800"/>
              <a:gd name="T63" fmla="*/ 222 h 2206"/>
              <a:gd name="T64" fmla="*/ 435 w 2800"/>
              <a:gd name="T65" fmla="*/ 210 h 2206"/>
              <a:gd name="T66" fmla="*/ 418 w 2800"/>
              <a:gd name="T67" fmla="*/ 187 h 2206"/>
              <a:gd name="T68" fmla="*/ 426 w 2800"/>
              <a:gd name="T69" fmla="*/ 166 h 2206"/>
              <a:gd name="T70" fmla="*/ 429 w 2800"/>
              <a:gd name="T71" fmla="*/ 142 h 2206"/>
              <a:gd name="T72" fmla="*/ 414 w 2800"/>
              <a:gd name="T73" fmla="*/ 133 h 2206"/>
              <a:gd name="T74" fmla="*/ 396 w 2800"/>
              <a:gd name="T75" fmla="*/ 128 h 2206"/>
              <a:gd name="T76" fmla="*/ 378 w 2800"/>
              <a:gd name="T77" fmla="*/ 114 h 2206"/>
              <a:gd name="T78" fmla="*/ 355 w 2800"/>
              <a:gd name="T79" fmla="*/ 85 h 2206"/>
              <a:gd name="T80" fmla="*/ 337 w 2800"/>
              <a:gd name="T81" fmla="*/ 74 h 2206"/>
              <a:gd name="T82" fmla="*/ 321 w 2800"/>
              <a:gd name="T83" fmla="*/ 51 h 2206"/>
              <a:gd name="T84" fmla="*/ 315 w 2800"/>
              <a:gd name="T85" fmla="*/ 21 h 2206"/>
              <a:gd name="T86" fmla="*/ 287 w 2800"/>
              <a:gd name="T87" fmla="*/ 0 h 2206"/>
              <a:gd name="T88" fmla="*/ 260 w 2800"/>
              <a:gd name="T89" fmla="*/ 4 h 2206"/>
              <a:gd name="T90" fmla="*/ 200 w 2800"/>
              <a:gd name="T91" fmla="*/ 15 h 2206"/>
              <a:gd name="T92" fmla="*/ 122 w 2800"/>
              <a:gd name="T93" fmla="*/ 22 h 2206"/>
              <a:gd name="T94" fmla="*/ 58 w 2800"/>
              <a:gd name="T95" fmla="*/ 26 h 2206"/>
              <a:gd name="T96" fmla="*/ 0 w 2800"/>
              <a:gd name="T97" fmla="*/ 29 h 220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800" h="2206">
                <a:moveTo>
                  <a:pt x="0" y="152"/>
                </a:moveTo>
                <a:lnTo>
                  <a:pt x="118" y="387"/>
                </a:lnTo>
                <a:lnTo>
                  <a:pt x="247" y="452"/>
                </a:lnTo>
                <a:lnTo>
                  <a:pt x="363" y="518"/>
                </a:lnTo>
                <a:lnTo>
                  <a:pt x="333" y="608"/>
                </a:lnTo>
                <a:lnTo>
                  <a:pt x="388" y="771"/>
                </a:lnTo>
                <a:lnTo>
                  <a:pt x="513" y="845"/>
                </a:lnTo>
                <a:lnTo>
                  <a:pt x="535" y="1115"/>
                </a:lnTo>
                <a:lnTo>
                  <a:pt x="535" y="1431"/>
                </a:lnTo>
                <a:lnTo>
                  <a:pt x="562" y="1710"/>
                </a:lnTo>
                <a:lnTo>
                  <a:pt x="562" y="1895"/>
                </a:lnTo>
                <a:lnTo>
                  <a:pt x="618" y="2034"/>
                </a:lnTo>
                <a:lnTo>
                  <a:pt x="645" y="2160"/>
                </a:lnTo>
                <a:lnTo>
                  <a:pt x="1769" y="2014"/>
                </a:lnTo>
                <a:lnTo>
                  <a:pt x="2073" y="1982"/>
                </a:lnTo>
                <a:lnTo>
                  <a:pt x="2383" y="1920"/>
                </a:lnTo>
                <a:lnTo>
                  <a:pt x="2443" y="1980"/>
                </a:lnTo>
                <a:lnTo>
                  <a:pt x="2353" y="2100"/>
                </a:lnTo>
                <a:lnTo>
                  <a:pt x="2413" y="2160"/>
                </a:lnTo>
                <a:lnTo>
                  <a:pt x="2520" y="2206"/>
                </a:lnTo>
                <a:lnTo>
                  <a:pt x="2623" y="2160"/>
                </a:lnTo>
                <a:lnTo>
                  <a:pt x="2653" y="2100"/>
                </a:lnTo>
                <a:lnTo>
                  <a:pt x="2623" y="2010"/>
                </a:lnTo>
                <a:lnTo>
                  <a:pt x="2672" y="1918"/>
                </a:lnTo>
                <a:lnTo>
                  <a:pt x="2713" y="1830"/>
                </a:lnTo>
                <a:lnTo>
                  <a:pt x="2800" y="1790"/>
                </a:lnTo>
                <a:lnTo>
                  <a:pt x="2792" y="1710"/>
                </a:lnTo>
                <a:lnTo>
                  <a:pt x="2784" y="1614"/>
                </a:lnTo>
                <a:lnTo>
                  <a:pt x="2683" y="1560"/>
                </a:lnTo>
                <a:lnTo>
                  <a:pt x="2593" y="1440"/>
                </a:lnTo>
                <a:lnTo>
                  <a:pt x="2563" y="1290"/>
                </a:lnTo>
                <a:lnTo>
                  <a:pt x="2413" y="1170"/>
                </a:lnTo>
                <a:lnTo>
                  <a:pt x="2293" y="1110"/>
                </a:lnTo>
                <a:lnTo>
                  <a:pt x="2203" y="989"/>
                </a:lnTo>
                <a:lnTo>
                  <a:pt x="2248" y="878"/>
                </a:lnTo>
                <a:lnTo>
                  <a:pt x="2263" y="749"/>
                </a:lnTo>
                <a:lnTo>
                  <a:pt x="2184" y="702"/>
                </a:lnTo>
                <a:lnTo>
                  <a:pt x="2089" y="678"/>
                </a:lnTo>
                <a:lnTo>
                  <a:pt x="1994" y="599"/>
                </a:lnTo>
                <a:lnTo>
                  <a:pt x="1874" y="449"/>
                </a:lnTo>
                <a:lnTo>
                  <a:pt x="1777" y="390"/>
                </a:lnTo>
                <a:lnTo>
                  <a:pt x="1694" y="269"/>
                </a:lnTo>
                <a:lnTo>
                  <a:pt x="1659" y="110"/>
                </a:lnTo>
                <a:lnTo>
                  <a:pt x="1511" y="0"/>
                </a:lnTo>
                <a:lnTo>
                  <a:pt x="1373" y="23"/>
                </a:lnTo>
                <a:lnTo>
                  <a:pt x="1055" y="80"/>
                </a:lnTo>
                <a:lnTo>
                  <a:pt x="643" y="117"/>
                </a:lnTo>
                <a:lnTo>
                  <a:pt x="306" y="135"/>
                </a:lnTo>
                <a:lnTo>
                  <a:pt x="0" y="152"/>
                </a:lnTo>
                <a:close/>
              </a:path>
            </a:pathLst>
          </a:custGeom>
          <a:solidFill>
            <a:srgbClr val="C4B798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934FD919-0F0E-0440-BDD3-31E45F675F85}"/>
              </a:ext>
            </a:extLst>
          </p:cNvPr>
          <p:cNvSpPr>
            <a:spLocks/>
          </p:cNvSpPr>
          <p:nvPr/>
        </p:nvSpPr>
        <p:spPr bwMode="auto">
          <a:xfrm>
            <a:off x="8100320" y="3925163"/>
            <a:ext cx="600479" cy="606041"/>
          </a:xfrm>
          <a:custGeom>
            <a:avLst/>
            <a:gdLst>
              <a:gd name="T0" fmla="*/ 0 w 1990"/>
              <a:gd name="T1" fmla="*/ 45 h 2015"/>
              <a:gd name="T2" fmla="*/ 215 w 1990"/>
              <a:gd name="T3" fmla="*/ 18 h 2015"/>
              <a:gd name="T4" fmla="*/ 273 w 1990"/>
              <a:gd name="T5" fmla="*/ 12 h 2015"/>
              <a:gd name="T6" fmla="*/ 331 w 1990"/>
              <a:gd name="T7" fmla="*/ 0 h 2015"/>
              <a:gd name="T8" fmla="*/ 342 w 1990"/>
              <a:gd name="T9" fmla="*/ 12 h 2015"/>
              <a:gd name="T10" fmla="*/ 325 w 1990"/>
              <a:gd name="T11" fmla="*/ 34 h 2015"/>
              <a:gd name="T12" fmla="*/ 337 w 1990"/>
              <a:gd name="T13" fmla="*/ 46 h 2015"/>
              <a:gd name="T14" fmla="*/ 357 w 1990"/>
              <a:gd name="T15" fmla="*/ 54 h 2015"/>
              <a:gd name="T16" fmla="*/ 376 w 1990"/>
              <a:gd name="T17" fmla="*/ 45 h 2015"/>
              <a:gd name="T18" fmla="*/ 378 w 1990"/>
              <a:gd name="T19" fmla="*/ 63 h 2015"/>
              <a:gd name="T20" fmla="*/ 367 w 1990"/>
              <a:gd name="T21" fmla="*/ 77 h 2015"/>
              <a:gd name="T22" fmla="*/ 366 w 1990"/>
              <a:gd name="T23" fmla="*/ 94 h 2015"/>
              <a:gd name="T24" fmla="*/ 355 w 1990"/>
              <a:gd name="T25" fmla="*/ 106 h 2015"/>
              <a:gd name="T26" fmla="*/ 350 w 1990"/>
              <a:gd name="T27" fmla="*/ 143 h 2015"/>
              <a:gd name="T28" fmla="*/ 338 w 1990"/>
              <a:gd name="T29" fmla="*/ 163 h 2015"/>
              <a:gd name="T30" fmla="*/ 322 w 1990"/>
              <a:gd name="T31" fmla="*/ 209 h 2015"/>
              <a:gd name="T32" fmla="*/ 301 w 1990"/>
              <a:gd name="T33" fmla="*/ 238 h 2015"/>
              <a:gd name="T34" fmla="*/ 293 w 1990"/>
              <a:gd name="T35" fmla="*/ 274 h 2015"/>
              <a:gd name="T36" fmla="*/ 296 w 1990"/>
              <a:gd name="T37" fmla="*/ 329 h 2015"/>
              <a:gd name="T38" fmla="*/ 293 w 1990"/>
              <a:gd name="T39" fmla="*/ 359 h 2015"/>
              <a:gd name="T40" fmla="*/ 249 w 1990"/>
              <a:gd name="T41" fmla="*/ 365 h 2015"/>
              <a:gd name="T42" fmla="*/ 190 w 1990"/>
              <a:gd name="T43" fmla="*/ 365 h 2015"/>
              <a:gd name="T44" fmla="*/ 115 w 1990"/>
              <a:gd name="T45" fmla="*/ 368 h 2015"/>
              <a:gd name="T46" fmla="*/ 65 w 1990"/>
              <a:gd name="T47" fmla="*/ 382 h 2015"/>
              <a:gd name="T48" fmla="*/ 58 w 1990"/>
              <a:gd name="T49" fmla="*/ 363 h 2015"/>
              <a:gd name="T50" fmla="*/ 63 w 1990"/>
              <a:gd name="T51" fmla="*/ 344 h 2015"/>
              <a:gd name="T52" fmla="*/ 56 w 1990"/>
              <a:gd name="T53" fmla="*/ 322 h 2015"/>
              <a:gd name="T54" fmla="*/ 17 w 1990"/>
              <a:gd name="T55" fmla="*/ 322 h 2015"/>
              <a:gd name="T56" fmla="*/ 17 w 1990"/>
              <a:gd name="T57" fmla="*/ 168 h 2015"/>
              <a:gd name="T58" fmla="*/ 4 w 1990"/>
              <a:gd name="T59" fmla="*/ 110 h 2015"/>
              <a:gd name="T60" fmla="*/ 0 w 1990"/>
              <a:gd name="T61" fmla="*/ 71 h 2015"/>
              <a:gd name="T62" fmla="*/ 0 w 1990"/>
              <a:gd name="T63" fmla="*/ 45 h 201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990" h="2015">
                <a:moveTo>
                  <a:pt x="2" y="240"/>
                </a:moveTo>
                <a:lnTo>
                  <a:pt x="1130" y="93"/>
                </a:lnTo>
                <a:lnTo>
                  <a:pt x="1435" y="62"/>
                </a:lnTo>
                <a:lnTo>
                  <a:pt x="1742" y="0"/>
                </a:lnTo>
                <a:lnTo>
                  <a:pt x="1798" y="61"/>
                </a:lnTo>
                <a:lnTo>
                  <a:pt x="1711" y="179"/>
                </a:lnTo>
                <a:lnTo>
                  <a:pt x="1775" y="243"/>
                </a:lnTo>
                <a:lnTo>
                  <a:pt x="1877" y="287"/>
                </a:lnTo>
                <a:lnTo>
                  <a:pt x="1979" y="240"/>
                </a:lnTo>
                <a:lnTo>
                  <a:pt x="1990" y="334"/>
                </a:lnTo>
                <a:lnTo>
                  <a:pt x="1934" y="406"/>
                </a:lnTo>
                <a:lnTo>
                  <a:pt x="1926" y="494"/>
                </a:lnTo>
                <a:lnTo>
                  <a:pt x="1870" y="558"/>
                </a:lnTo>
                <a:lnTo>
                  <a:pt x="1842" y="756"/>
                </a:lnTo>
                <a:lnTo>
                  <a:pt x="1782" y="862"/>
                </a:lnTo>
                <a:lnTo>
                  <a:pt x="1694" y="1102"/>
                </a:lnTo>
                <a:lnTo>
                  <a:pt x="1582" y="1254"/>
                </a:lnTo>
                <a:lnTo>
                  <a:pt x="1542" y="1446"/>
                </a:lnTo>
                <a:lnTo>
                  <a:pt x="1558" y="1734"/>
                </a:lnTo>
                <a:lnTo>
                  <a:pt x="1542" y="1894"/>
                </a:lnTo>
                <a:lnTo>
                  <a:pt x="1310" y="1926"/>
                </a:lnTo>
                <a:lnTo>
                  <a:pt x="1002" y="1926"/>
                </a:lnTo>
                <a:lnTo>
                  <a:pt x="607" y="1942"/>
                </a:lnTo>
                <a:lnTo>
                  <a:pt x="342" y="2015"/>
                </a:lnTo>
                <a:lnTo>
                  <a:pt x="303" y="1913"/>
                </a:lnTo>
                <a:lnTo>
                  <a:pt x="333" y="1814"/>
                </a:lnTo>
                <a:lnTo>
                  <a:pt x="297" y="1697"/>
                </a:lnTo>
                <a:lnTo>
                  <a:pt x="92" y="1701"/>
                </a:lnTo>
                <a:lnTo>
                  <a:pt x="92" y="888"/>
                </a:lnTo>
                <a:lnTo>
                  <a:pt x="21" y="578"/>
                </a:lnTo>
                <a:lnTo>
                  <a:pt x="0" y="377"/>
                </a:lnTo>
                <a:lnTo>
                  <a:pt x="2" y="240"/>
                </a:lnTo>
                <a:close/>
              </a:path>
            </a:pathLst>
          </a:custGeom>
          <a:solidFill>
            <a:srgbClr val="C4B798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AB086A05-A594-0C49-AF35-58A48DBBDACC}"/>
              </a:ext>
            </a:extLst>
          </p:cNvPr>
          <p:cNvSpPr>
            <a:spLocks/>
          </p:cNvSpPr>
          <p:nvPr/>
        </p:nvSpPr>
        <p:spPr bwMode="auto">
          <a:xfrm>
            <a:off x="8198812" y="4493130"/>
            <a:ext cx="700558" cy="590177"/>
          </a:xfrm>
          <a:custGeom>
            <a:avLst/>
            <a:gdLst>
              <a:gd name="T0" fmla="*/ 54 w 2329"/>
              <a:gd name="T1" fmla="*/ 9 h 1959"/>
              <a:gd name="T2" fmla="*/ 187 w 2329"/>
              <a:gd name="T3" fmla="*/ 6 h 1959"/>
              <a:gd name="T4" fmla="*/ 240 w 2329"/>
              <a:gd name="T5" fmla="*/ 21 h 1959"/>
              <a:gd name="T6" fmla="*/ 242 w 2329"/>
              <a:gd name="T7" fmla="*/ 48 h 1959"/>
              <a:gd name="T8" fmla="*/ 237 w 2329"/>
              <a:gd name="T9" fmla="*/ 80 h 1959"/>
              <a:gd name="T10" fmla="*/ 218 w 2329"/>
              <a:gd name="T11" fmla="*/ 128 h 1959"/>
              <a:gd name="T12" fmla="*/ 214 w 2329"/>
              <a:gd name="T13" fmla="*/ 176 h 1959"/>
              <a:gd name="T14" fmla="*/ 298 w 2329"/>
              <a:gd name="T15" fmla="*/ 177 h 1959"/>
              <a:gd name="T16" fmla="*/ 352 w 2329"/>
              <a:gd name="T17" fmla="*/ 166 h 1959"/>
              <a:gd name="T18" fmla="*/ 364 w 2329"/>
              <a:gd name="T19" fmla="*/ 190 h 1959"/>
              <a:gd name="T20" fmla="*/ 374 w 2329"/>
              <a:gd name="T21" fmla="*/ 216 h 1959"/>
              <a:gd name="T22" fmla="*/ 384 w 2329"/>
              <a:gd name="T23" fmla="*/ 239 h 1959"/>
              <a:gd name="T24" fmla="*/ 339 w 2329"/>
              <a:gd name="T25" fmla="*/ 222 h 1959"/>
              <a:gd name="T26" fmla="*/ 319 w 2329"/>
              <a:gd name="T27" fmla="*/ 252 h 1959"/>
              <a:gd name="T28" fmla="*/ 342 w 2329"/>
              <a:gd name="T29" fmla="*/ 264 h 1959"/>
              <a:gd name="T30" fmla="*/ 373 w 2329"/>
              <a:gd name="T31" fmla="*/ 250 h 1959"/>
              <a:gd name="T32" fmla="*/ 384 w 2329"/>
              <a:gd name="T33" fmla="*/ 259 h 1959"/>
              <a:gd name="T34" fmla="*/ 405 w 2329"/>
              <a:gd name="T35" fmla="*/ 254 h 1959"/>
              <a:gd name="T36" fmla="*/ 427 w 2329"/>
              <a:gd name="T37" fmla="*/ 267 h 1959"/>
              <a:gd name="T38" fmla="*/ 410 w 2329"/>
              <a:gd name="T39" fmla="*/ 292 h 1959"/>
              <a:gd name="T40" fmla="*/ 436 w 2329"/>
              <a:gd name="T41" fmla="*/ 320 h 1959"/>
              <a:gd name="T42" fmla="*/ 425 w 2329"/>
              <a:gd name="T43" fmla="*/ 362 h 1959"/>
              <a:gd name="T44" fmla="*/ 396 w 2329"/>
              <a:gd name="T45" fmla="*/ 333 h 1959"/>
              <a:gd name="T46" fmla="*/ 369 w 2329"/>
              <a:gd name="T47" fmla="*/ 320 h 1959"/>
              <a:gd name="T48" fmla="*/ 327 w 2329"/>
              <a:gd name="T49" fmla="*/ 296 h 1959"/>
              <a:gd name="T50" fmla="*/ 357 w 2329"/>
              <a:gd name="T51" fmla="*/ 341 h 1959"/>
              <a:gd name="T52" fmla="*/ 333 w 2329"/>
              <a:gd name="T53" fmla="*/ 361 h 1959"/>
              <a:gd name="T54" fmla="*/ 302 w 2329"/>
              <a:gd name="T55" fmla="*/ 353 h 1959"/>
              <a:gd name="T56" fmla="*/ 266 w 2329"/>
              <a:gd name="T57" fmla="*/ 369 h 1959"/>
              <a:gd name="T58" fmla="*/ 257 w 2329"/>
              <a:gd name="T59" fmla="*/ 342 h 1959"/>
              <a:gd name="T60" fmla="*/ 248 w 2329"/>
              <a:gd name="T61" fmla="*/ 298 h 1959"/>
              <a:gd name="T62" fmla="*/ 242 w 2329"/>
              <a:gd name="T63" fmla="*/ 330 h 1959"/>
              <a:gd name="T64" fmla="*/ 201 w 2329"/>
              <a:gd name="T65" fmla="*/ 309 h 1959"/>
              <a:gd name="T66" fmla="*/ 171 w 2329"/>
              <a:gd name="T67" fmla="*/ 336 h 1959"/>
              <a:gd name="T68" fmla="*/ 119 w 2329"/>
              <a:gd name="T69" fmla="*/ 326 h 1959"/>
              <a:gd name="T70" fmla="*/ 74 w 2329"/>
              <a:gd name="T71" fmla="*/ 330 h 1959"/>
              <a:gd name="T72" fmla="*/ 44 w 2329"/>
              <a:gd name="T73" fmla="*/ 284 h 1959"/>
              <a:gd name="T74" fmla="*/ 56 w 2329"/>
              <a:gd name="T75" fmla="*/ 215 h 1959"/>
              <a:gd name="T76" fmla="*/ 30 w 2329"/>
              <a:gd name="T77" fmla="*/ 146 h 1959"/>
              <a:gd name="T78" fmla="*/ 0 w 2329"/>
              <a:gd name="T79" fmla="*/ 93 h 1959"/>
              <a:gd name="T80" fmla="*/ 0 w 2329"/>
              <a:gd name="T81" fmla="*/ 50 h 195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2329" h="1959">
                <a:moveTo>
                  <a:pt x="16" y="123"/>
                </a:moveTo>
                <a:lnTo>
                  <a:pt x="283" y="48"/>
                </a:lnTo>
                <a:lnTo>
                  <a:pt x="694" y="33"/>
                </a:lnTo>
                <a:lnTo>
                  <a:pt x="988" y="32"/>
                </a:lnTo>
                <a:lnTo>
                  <a:pt x="1216" y="0"/>
                </a:lnTo>
                <a:lnTo>
                  <a:pt x="1267" y="108"/>
                </a:lnTo>
                <a:lnTo>
                  <a:pt x="1309" y="177"/>
                </a:lnTo>
                <a:lnTo>
                  <a:pt x="1279" y="252"/>
                </a:lnTo>
                <a:lnTo>
                  <a:pt x="1309" y="327"/>
                </a:lnTo>
                <a:lnTo>
                  <a:pt x="1249" y="420"/>
                </a:lnTo>
                <a:lnTo>
                  <a:pt x="1249" y="537"/>
                </a:lnTo>
                <a:lnTo>
                  <a:pt x="1153" y="672"/>
                </a:lnTo>
                <a:lnTo>
                  <a:pt x="1129" y="807"/>
                </a:lnTo>
                <a:lnTo>
                  <a:pt x="1129" y="927"/>
                </a:lnTo>
                <a:lnTo>
                  <a:pt x="1339" y="927"/>
                </a:lnTo>
                <a:lnTo>
                  <a:pt x="1573" y="930"/>
                </a:lnTo>
                <a:lnTo>
                  <a:pt x="1729" y="897"/>
                </a:lnTo>
                <a:lnTo>
                  <a:pt x="1861" y="876"/>
                </a:lnTo>
                <a:lnTo>
                  <a:pt x="1939" y="897"/>
                </a:lnTo>
                <a:lnTo>
                  <a:pt x="1921" y="1002"/>
                </a:lnTo>
                <a:lnTo>
                  <a:pt x="1939" y="1047"/>
                </a:lnTo>
                <a:lnTo>
                  <a:pt x="1975" y="1137"/>
                </a:lnTo>
                <a:lnTo>
                  <a:pt x="2035" y="1215"/>
                </a:lnTo>
                <a:lnTo>
                  <a:pt x="2029" y="1257"/>
                </a:lnTo>
                <a:lnTo>
                  <a:pt x="1909" y="1209"/>
                </a:lnTo>
                <a:lnTo>
                  <a:pt x="1789" y="1167"/>
                </a:lnTo>
                <a:lnTo>
                  <a:pt x="1609" y="1257"/>
                </a:lnTo>
                <a:lnTo>
                  <a:pt x="1687" y="1329"/>
                </a:lnTo>
                <a:lnTo>
                  <a:pt x="1729" y="1497"/>
                </a:lnTo>
                <a:lnTo>
                  <a:pt x="1807" y="1392"/>
                </a:lnTo>
                <a:lnTo>
                  <a:pt x="1867" y="1299"/>
                </a:lnTo>
                <a:lnTo>
                  <a:pt x="1969" y="1317"/>
                </a:lnTo>
                <a:lnTo>
                  <a:pt x="1969" y="1377"/>
                </a:lnTo>
                <a:lnTo>
                  <a:pt x="2029" y="1362"/>
                </a:lnTo>
                <a:lnTo>
                  <a:pt x="2071" y="1314"/>
                </a:lnTo>
                <a:lnTo>
                  <a:pt x="2137" y="1338"/>
                </a:lnTo>
                <a:lnTo>
                  <a:pt x="2209" y="1347"/>
                </a:lnTo>
                <a:lnTo>
                  <a:pt x="2257" y="1407"/>
                </a:lnTo>
                <a:lnTo>
                  <a:pt x="2209" y="1470"/>
                </a:lnTo>
                <a:lnTo>
                  <a:pt x="2167" y="1536"/>
                </a:lnTo>
                <a:lnTo>
                  <a:pt x="2179" y="1647"/>
                </a:lnTo>
                <a:lnTo>
                  <a:pt x="2305" y="1683"/>
                </a:lnTo>
                <a:lnTo>
                  <a:pt x="2329" y="1797"/>
                </a:lnTo>
                <a:lnTo>
                  <a:pt x="2245" y="1905"/>
                </a:lnTo>
                <a:lnTo>
                  <a:pt x="2161" y="1815"/>
                </a:lnTo>
                <a:lnTo>
                  <a:pt x="2089" y="1755"/>
                </a:lnTo>
                <a:lnTo>
                  <a:pt x="2011" y="1731"/>
                </a:lnTo>
                <a:lnTo>
                  <a:pt x="1951" y="1683"/>
                </a:lnTo>
                <a:lnTo>
                  <a:pt x="1789" y="1557"/>
                </a:lnTo>
                <a:lnTo>
                  <a:pt x="1729" y="1557"/>
                </a:lnTo>
                <a:lnTo>
                  <a:pt x="1837" y="1689"/>
                </a:lnTo>
                <a:lnTo>
                  <a:pt x="1885" y="1797"/>
                </a:lnTo>
                <a:lnTo>
                  <a:pt x="1825" y="1875"/>
                </a:lnTo>
                <a:lnTo>
                  <a:pt x="1759" y="1902"/>
                </a:lnTo>
                <a:lnTo>
                  <a:pt x="1705" y="1857"/>
                </a:lnTo>
                <a:lnTo>
                  <a:pt x="1597" y="1857"/>
                </a:lnTo>
                <a:lnTo>
                  <a:pt x="1537" y="1959"/>
                </a:lnTo>
                <a:lnTo>
                  <a:pt x="1405" y="1944"/>
                </a:lnTo>
                <a:lnTo>
                  <a:pt x="1369" y="1905"/>
                </a:lnTo>
                <a:lnTo>
                  <a:pt x="1357" y="1803"/>
                </a:lnTo>
                <a:lnTo>
                  <a:pt x="1399" y="1647"/>
                </a:lnTo>
                <a:lnTo>
                  <a:pt x="1309" y="1569"/>
                </a:lnTo>
                <a:lnTo>
                  <a:pt x="1321" y="1647"/>
                </a:lnTo>
                <a:lnTo>
                  <a:pt x="1279" y="1737"/>
                </a:lnTo>
                <a:lnTo>
                  <a:pt x="1177" y="1659"/>
                </a:lnTo>
                <a:lnTo>
                  <a:pt x="1063" y="1626"/>
                </a:lnTo>
                <a:lnTo>
                  <a:pt x="949" y="1677"/>
                </a:lnTo>
                <a:lnTo>
                  <a:pt x="901" y="1770"/>
                </a:lnTo>
                <a:lnTo>
                  <a:pt x="769" y="1797"/>
                </a:lnTo>
                <a:lnTo>
                  <a:pt x="631" y="1719"/>
                </a:lnTo>
                <a:lnTo>
                  <a:pt x="469" y="1677"/>
                </a:lnTo>
                <a:lnTo>
                  <a:pt x="391" y="1737"/>
                </a:lnTo>
                <a:lnTo>
                  <a:pt x="241" y="1751"/>
                </a:lnTo>
                <a:lnTo>
                  <a:pt x="234" y="1496"/>
                </a:lnTo>
                <a:lnTo>
                  <a:pt x="211" y="1214"/>
                </a:lnTo>
                <a:lnTo>
                  <a:pt x="297" y="1130"/>
                </a:lnTo>
                <a:lnTo>
                  <a:pt x="258" y="932"/>
                </a:lnTo>
                <a:lnTo>
                  <a:pt x="156" y="770"/>
                </a:lnTo>
                <a:lnTo>
                  <a:pt x="73" y="681"/>
                </a:lnTo>
                <a:lnTo>
                  <a:pt x="0" y="491"/>
                </a:lnTo>
                <a:lnTo>
                  <a:pt x="18" y="389"/>
                </a:lnTo>
                <a:lnTo>
                  <a:pt x="1" y="263"/>
                </a:lnTo>
                <a:lnTo>
                  <a:pt x="16" y="123"/>
                </a:lnTo>
                <a:close/>
              </a:path>
            </a:pathLst>
          </a:custGeom>
          <a:solidFill>
            <a:srgbClr val="C4B798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39C9D035-B09E-D74C-BB92-15E54D77E091}"/>
              </a:ext>
            </a:extLst>
          </p:cNvPr>
          <p:cNvSpPr>
            <a:spLocks/>
          </p:cNvSpPr>
          <p:nvPr/>
        </p:nvSpPr>
        <p:spPr bwMode="auto">
          <a:xfrm>
            <a:off x="8406914" y="2998650"/>
            <a:ext cx="494044" cy="817047"/>
          </a:xfrm>
          <a:custGeom>
            <a:avLst/>
            <a:gdLst>
              <a:gd name="T0" fmla="*/ 40 w 1641"/>
              <a:gd name="T1" fmla="*/ 30 h 2721"/>
              <a:gd name="T2" fmla="*/ 56 w 1641"/>
              <a:gd name="T3" fmla="*/ 52 h 2721"/>
              <a:gd name="T4" fmla="*/ 76 w 1641"/>
              <a:gd name="T5" fmla="*/ 73 h 2721"/>
              <a:gd name="T6" fmla="*/ 83 w 1641"/>
              <a:gd name="T7" fmla="*/ 100 h 2721"/>
              <a:gd name="T8" fmla="*/ 63 w 1641"/>
              <a:gd name="T9" fmla="*/ 123 h 2721"/>
              <a:gd name="T10" fmla="*/ 38 w 1641"/>
              <a:gd name="T11" fmla="*/ 135 h 2721"/>
              <a:gd name="T12" fmla="*/ 12 w 1641"/>
              <a:gd name="T13" fmla="*/ 135 h 2721"/>
              <a:gd name="T14" fmla="*/ 28 w 1641"/>
              <a:gd name="T15" fmla="*/ 164 h 2721"/>
              <a:gd name="T16" fmla="*/ 20 w 1641"/>
              <a:gd name="T17" fmla="*/ 193 h 2721"/>
              <a:gd name="T18" fmla="*/ 6 w 1641"/>
              <a:gd name="T19" fmla="*/ 220 h 2721"/>
              <a:gd name="T20" fmla="*/ 0 w 1641"/>
              <a:gd name="T21" fmla="*/ 240 h 2721"/>
              <a:gd name="T22" fmla="*/ 6 w 1641"/>
              <a:gd name="T23" fmla="*/ 270 h 2721"/>
              <a:gd name="T24" fmla="*/ 23 w 1641"/>
              <a:gd name="T25" fmla="*/ 293 h 2721"/>
              <a:gd name="T26" fmla="*/ 41 w 1641"/>
              <a:gd name="T27" fmla="*/ 305 h 2721"/>
              <a:gd name="T28" fmla="*/ 63 w 1641"/>
              <a:gd name="T29" fmla="*/ 333 h 2721"/>
              <a:gd name="T30" fmla="*/ 82 w 1641"/>
              <a:gd name="T31" fmla="*/ 348 h 2721"/>
              <a:gd name="T32" fmla="*/ 100 w 1641"/>
              <a:gd name="T33" fmla="*/ 353 h 2721"/>
              <a:gd name="T34" fmla="*/ 115 w 1641"/>
              <a:gd name="T35" fmla="*/ 362 h 2721"/>
              <a:gd name="T36" fmla="*/ 111 w 1641"/>
              <a:gd name="T37" fmla="*/ 387 h 2721"/>
              <a:gd name="T38" fmla="*/ 103 w 1641"/>
              <a:gd name="T39" fmla="*/ 407 h 2721"/>
              <a:gd name="T40" fmla="*/ 121 w 1641"/>
              <a:gd name="T41" fmla="*/ 430 h 2721"/>
              <a:gd name="T42" fmla="*/ 143 w 1641"/>
              <a:gd name="T43" fmla="*/ 441 h 2721"/>
              <a:gd name="T44" fmla="*/ 172 w 1641"/>
              <a:gd name="T45" fmla="*/ 464 h 2721"/>
              <a:gd name="T46" fmla="*/ 177 w 1641"/>
              <a:gd name="T47" fmla="*/ 492 h 2721"/>
              <a:gd name="T48" fmla="*/ 194 w 1641"/>
              <a:gd name="T49" fmla="*/ 515 h 2721"/>
              <a:gd name="T50" fmla="*/ 194 w 1641"/>
              <a:gd name="T51" fmla="*/ 515 h 2721"/>
              <a:gd name="T52" fmla="*/ 220 w 1641"/>
              <a:gd name="T53" fmla="*/ 504 h 2721"/>
              <a:gd name="T54" fmla="*/ 235 w 1641"/>
              <a:gd name="T55" fmla="*/ 498 h 2721"/>
              <a:gd name="T56" fmla="*/ 254 w 1641"/>
              <a:gd name="T57" fmla="*/ 487 h 2721"/>
              <a:gd name="T58" fmla="*/ 271 w 1641"/>
              <a:gd name="T59" fmla="*/ 476 h 2721"/>
              <a:gd name="T60" fmla="*/ 285 w 1641"/>
              <a:gd name="T61" fmla="*/ 460 h 2721"/>
              <a:gd name="T62" fmla="*/ 284 w 1641"/>
              <a:gd name="T63" fmla="*/ 441 h 2721"/>
              <a:gd name="T64" fmla="*/ 285 w 1641"/>
              <a:gd name="T65" fmla="*/ 403 h 2721"/>
              <a:gd name="T66" fmla="*/ 305 w 1641"/>
              <a:gd name="T67" fmla="*/ 351 h 2721"/>
              <a:gd name="T68" fmla="*/ 300 w 1641"/>
              <a:gd name="T69" fmla="*/ 316 h 2721"/>
              <a:gd name="T70" fmla="*/ 294 w 1641"/>
              <a:gd name="T71" fmla="*/ 278 h 2721"/>
              <a:gd name="T72" fmla="*/ 311 w 1641"/>
              <a:gd name="T73" fmla="*/ 249 h 2721"/>
              <a:gd name="T74" fmla="*/ 300 w 1641"/>
              <a:gd name="T75" fmla="*/ 209 h 2721"/>
              <a:gd name="T76" fmla="*/ 298 w 1641"/>
              <a:gd name="T77" fmla="*/ 176 h 2721"/>
              <a:gd name="T78" fmla="*/ 285 w 1641"/>
              <a:gd name="T79" fmla="*/ 141 h 2721"/>
              <a:gd name="T80" fmla="*/ 273 w 1641"/>
              <a:gd name="T81" fmla="*/ 103 h 2721"/>
              <a:gd name="T82" fmla="*/ 271 w 1641"/>
              <a:gd name="T83" fmla="*/ 67 h 2721"/>
              <a:gd name="T84" fmla="*/ 248 w 1641"/>
              <a:gd name="T85" fmla="*/ 44 h 2721"/>
              <a:gd name="T86" fmla="*/ 236 w 1641"/>
              <a:gd name="T87" fmla="*/ 0 h 2721"/>
              <a:gd name="T88" fmla="*/ 40 w 1641"/>
              <a:gd name="T89" fmla="*/ 30 h 272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641" h="2721">
                <a:moveTo>
                  <a:pt x="213" y="160"/>
                </a:moveTo>
                <a:lnTo>
                  <a:pt x="298" y="274"/>
                </a:lnTo>
                <a:lnTo>
                  <a:pt x="399" y="384"/>
                </a:lnTo>
                <a:lnTo>
                  <a:pt x="438" y="529"/>
                </a:lnTo>
                <a:lnTo>
                  <a:pt x="333" y="652"/>
                </a:lnTo>
                <a:lnTo>
                  <a:pt x="201" y="712"/>
                </a:lnTo>
                <a:lnTo>
                  <a:pt x="61" y="711"/>
                </a:lnTo>
                <a:lnTo>
                  <a:pt x="150" y="864"/>
                </a:lnTo>
                <a:lnTo>
                  <a:pt x="105" y="1020"/>
                </a:lnTo>
                <a:lnTo>
                  <a:pt x="31" y="1162"/>
                </a:lnTo>
                <a:lnTo>
                  <a:pt x="0" y="1270"/>
                </a:lnTo>
                <a:lnTo>
                  <a:pt x="34" y="1428"/>
                </a:lnTo>
                <a:lnTo>
                  <a:pt x="120" y="1550"/>
                </a:lnTo>
                <a:lnTo>
                  <a:pt x="216" y="1611"/>
                </a:lnTo>
                <a:lnTo>
                  <a:pt x="333" y="1757"/>
                </a:lnTo>
                <a:lnTo>
                  <a:pt x="433" y="1839"/>
                </a:lnTo>
                <a:lnTo>
                  <a:pt x="529" y="1863"/>
                </a:lnTo>
                <a:lnTo>
                  <a:pt x="605" y="1910"/>
                </a:lnTo>
                <a:lnTo>
                  <a:pt x="587" y="2045"/>
                </a:lnTo>
                <a:lnTo>
                  <a:pt x="543" y="2153"/>
                </a:lnTo>
                <a:lnTo>
                  <a:pt x="636" y="2270"/>
                </a:lnTo>
                <a:lnTo>
                  <a:pt x="756" y="2331"/>
                </a:lnTo>
                <a:lnTo>
                  <a:pt x="906" y="2451"/>
                </a:lnTo>
                <a:lnTo>
                  <a:pt x="933" y="2597"/>
                </a:lnTo>
                <a:lnTo>
                  <a:pt x="1023" y="2720"/>
                </a:lnTo>
                <a:lnTo>
                  <a:pt x="1022" y="2721"/>
                </a:lnTo>
                <a:lnTo>
                  <a:pt x="1161" y="2664"/>
                </a:lnTo>
                <a:lnTo>
                  <a:pt x="1238" y="2631"/>
                </a:lnTo>
                <a:lnTo>
                  <a:pt x="1341" y="2574"/>
                </a:lnTo>
                <a:lnTo>
                  <a:pt x="1431" y="2514"/>
                </a:lnTo>
                <a:lnTo>
                  <a:pt x="1502" y="2431"/>
                </a:lnTo>
                <a:lnTo>
                  <a:pt x="1496" y="2330"/>
                </a:lnTo>
                <a:lnTo>
                  <a:pt x="1502" y="2127"/>
                </a:lnTo>
                <a:lnTo>
                  <a:pt x="1611" y="1854"/>
                </a:lnTo>
                <a:lnTo>
                  <a:pt x="1582" y="1671"/>
                </a:lnTo>
                <a:lnTo>
                  <a:pt x="1550" y="1471"/>
                </a:lnTo>
                <a:lnTo>
                  <a:pt x="1641" y="1314"/>
                </a:lnTo>
                <a:lnTo>
                  <a:pt x="1582" y="1104"/>
                </a:lnTo>
                <a:lnTo>
                  <a:pt x="1574" y="928"/>
                </a:lnTo>
                <a:lnTo>
                  <a:pt x="1502" y="744"/>
                </a:lnTo>
                <a:lnTo>
                  <a:pt x="1438" y="544"/>
                </a:lnTo>
                <a:lnTo>
                  <a:pt x="1431" y="354"/>
                </a:lnTo>
                <a:lnTo>
                  <a:pt x="1311" y="234"/>
                </a:lnTo>
                <a:lnTo>
                  <a:pt x="1246" y="0"/>
                </a:lnTo>
                <a:lnTo>
                  <a:pt x="213" y="160"/>
                </a:lnTo>
                <a:close/>
              </a:path>
            </a:pathLst>
          </a:custGeom>
          <a:solidFill>
            <a:srgbClr val="C4B798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43514067-42D4-524D-B808-1BACBC8A00A5}"/>
              </a:ext>
            </a:extLst>
          </p:cNvPr>
          <p:cNvSpPr>
            <a:spLocks/>
          </p:cNvSpPr>
          <p:nvPr/>
        </p:nvSpPr>
        <p:spPr bwMode="auto">
          <a:xfrm>
            <a:off x="8837417" y="3025619"/>
            <a:ext cx="378080" cy="674262"/>
          </a:xfrm>
          <a:custGeom>
            <a:avLst/>
            <a:gdLst>
              <a:gd name="T0" fmla="*/ 0 w 1255"/>
              <a:gd name="T1" fmla="*/ 49 h 2237"/>
              <a:gd name="T2" fmla="*/ 2 w 1255"/>
              <a:gd name="T3" fmla="*/ 86 h 2237"/>
              <a:gd name="T4" fmla="*/ 13 w 1255"/>
              <a:gd name="T5" fmla="*/ 123 h 2237"/>
              <a:gd name="T6" fmla="*/ 27 w 1255"/>
              <a:gd name="T7" fmla="*/ 158 h 2237"/>
              <a:gd name="T8" fmla="*/ 29 w 1255"/>
              <a:gd name="T9" fmla="*/ 192 h 2237"/>
              <a:gd name="T10" fmla="*/ 40 w 1255"/>
              <a:gd name="T11" fmla="*/ 231 h 2237"/>
              <a:gd name="T12" fmla="*/ 23 w 1255"/>
              <a:gd name="T13" fmla="*/ 262 h 2237"/>
              <a:gd name="T14" fmla="*/ 34 w 1255"/>
              <a:gd name="T15" fmla="*/ 335 h 2237"/>
              <a:gd name="T16" fmla="*/ 14 w 1255"/>
              <a:gd name="T17" fmla="*/ 386 h 2237"/>
              <a:gd name="T18" fmla="*/ 12 w 1255"/>
              <a:gd name="T19" fmla="*/ 425 h 2237"/>
              <a:gd name="T20" fmla="*/ 33 w 1255"/>
              <a:gd name="T21" fmla="*/ 414 h 2237"/>
              <a:gd name="T22" fmla="*/ 49 w 1255"/>
              <a:gd name="T23" fmla="*/ 399 h 2237"/>
              <a:gd name="T24" fmla="*/ 68 w 1255"/>
              <a:gd name="T25" fmla="*/ 412 h 2237"/>
              <a:gd name="T26" fmla="*/ 88 w 1255"/>
              <a:gd name="T27" fmla="*/ 393 h 2237"/>
              <a:gd name="T28" fmla="*/ 111 w 1255"/>
              <a:gd name="T29" fmla="*/ 382 h 2237"/>
              <a:gd name="T30" fmla="*/ 120 w 1255"/>
              <a:gd name="T31" fmla="*/ 363 h 2237"/>
              <a:gd name="T32" fmla="*/ 145 w 1255"/>
              <a:gd name="T33" fmla="*/ 371 h 2237"/>
              <a:gd name="T34" fmla="*/ 162 w 1255"/>
              <a:gd name="T35" fmla="*/ 348 h 2237"/>
              <a:gd name="T36" fmla="*/ 180 w 1255"/>
              <a:gd name="T37" fmla="*/ 321 h 2237"/>
              <a:gd name="T38" fmla="*/ 180 w 1255"/>
              <a:gd name="T39" fmla="*/ 300 h 2237"/>
              <a:gd name="T40" fmla="*/ 203 w 1255"/>
              <a:gd name="T41" fmla="*/ 286 h 2237"/>
              <a:gd name="T42" fmla="*/ 238 w 1255"/>
              <a:gd name="T43" fmla="*/ 280 h 2237"/>
              <a:gd name="T44" fmla="*/ 230 w 1255"/>
              <a:gd name="T45" fmla="*/ 260 h 2237"/>
              <a:gd name="T46" fmla="*/ 236 w 1255"/>
              <a:gd name="T47" fmla="*/ 234 h 2237"/>
              <a:gd name="T48" fmla="*/ 230 w 1255"/>
              <a:gd name="T49" fmla="*/ 195 h 2237"/>
              <a:gd name="T50" fmla="*/ 217 w 1255"/>
              <a:gd name="T51" fmla="*/ 160 h 2237"/>
              <a:gd name="T52" fmla="*/ 214 w 1255"/>
              <a:gd name="T53" fmla="*/ 108 h 2237"/>
              <a:gd name="T54" fmla="*/ 205 w 1255"/>
              <a:gd name="T55" fmla="*/ 90 h 2237"/>
              <a:gd name="T56" fmla="*/ 197 w 1255"/>
              <a:gd name="T57" fmla="*/ 69 h 2237"/>
              <a:gd name="T58" fmla="*/ 191 w 1255"/>
              <a:gd name="T59" fmla="*/ 52 h 2237"/>
              <a:gd name="T60" fmla="*/ 197 w 1255"/>
              <a:gd name="T61" fmla="*/ 37 h 2237"/>
              <a:gd name="T62" fmla="*/ 185 w 1255"/>
              <a:gd name="T63" fmla="*/ 11 h 2237"/>
              <a:gd name="T64" fmla="*/ 168 w 1255"/>
              <a:gd name="T65" fmla="*/ 0 h 2237"/>
              <a:gd name="T66" fmla="*/ 126 w 1255"/>
              <a:gd name="T67" fmla="*/ 8 h 2237"/>
              <a:gd name="T68" fmla="*/ 80 w 1255"/>
              <a:gd name="T69" fmla="*/ 17 h 2237"/>
              <a:gd name="T70" fmla="*/ 49 w 1255"/>
              <a:gd name="T71" fmla="*/ 22 h 2237"/>
              <a:gd name="T72" fmla="*/ 24 w 1255"/>
              <a:gd name="T73" fmla="*/ 35 h 2237"/>
              <a:gd name="T74" fmla="*/ 0 w 1255"/>
              <a:gd name="T75" fmla="*/ 49 h 22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255" h="2237">
                <a:moveTo>
                  <a:pt x="0" y="260"/>
                </a:moveTo>
                <a:lnTo>
                  <a:pt x="9" y="452"/>
                </a:lnTo>
                <a:lnTo>
                  <a:pt x="70" y="645"/>
                </a:lnTo>
                <a:lnTo>
                  <a:pt x="144" y="833"/>
                </a:lnTo>
                <a:lnTo>
                  <a:pt x="151" y="1011"/>
                </a:lnTo>
                <a:lnTo>
                  <a:pt x="211" y="1217"/>
                </a:lnTo>
                <a:lnTo>
                  <a:pt x="120" y="1379"/>
                </a:lnTo>
                <a:lnTo>
                  <a:pt x="181" y="1763"/>
                </a:lnTo>
                <a:lnTo>
                  <a:pt x="73" y="2033"/>
                </a:lnTo>
                <a:lnTo>
                  <a:pt x="64" y="2237"/>
                </a:lnTo>
                <a:lnTo>
                  <a:pt x="176" y="2178"/>
                </a:lnTo>
                <a:lnTo>
                  <a:pt x="256" y="2101"/>
                </a:lnTo>
                <a:lnTo>
                  <a:pt x="360" y="2170"/>
                </a:lnTo>
                <a:lnTo>
                  <a:pt x="466" y="2071"/>
                </a:lnTo>
                <a:lnTo>
                  <a:pt x="586" y="2011"/>
                </a:lnTo>
                <a:lnTo>
                  <a:pt x="631" y="1913"/>
                </a:lnTo>
                <a:lnTo>
                  <a:pt x="766" y="1951"/>
                </a:lnTo>
                <a:lnTo>
                  <a:pt x="855" y="1833"/>
                </a:lnTo>
                <a:lnTo>
                  <a:pt x="951" y="1689"/>
                </a:lnTo>
                <a:lnTo>
                  <a:pt x="951" y="1577"/>
                </a:lnTo>
                <a:lnTo>
                  <a:pt x="1071" y="1505"/>
                </a:lnTo>
                <a:lnTo>
                  <a:pt x="1255" y="1473"/>
                </a:lnTo>
                <a:lnTo>
                  <a:pt x="1215" y="1369"/>
                </a:lnTo>
                <a:lnTo>
                  <a:pt x="1246" y="1231"/>
                </a:lnTo>
                <a:lnTo>
                  <a:pt x="1215" y="1025"/>
                </a:lnTo>
                <a:lnTo>
                  <a:pt x="1143" y="841"/>
                </a:lnTo>
                <a:lnTo>
                  <a:pt x="1126" y="570"/>
                </a:lnTo>
                <a:lnTo>
                  <a:pt x="1079" y="473"/>
                </a:lnTo>
                <a:lnTo>
                  <a:pt x="1039" y="361"/>
                </a:lnTo>
                <a:lnTo>
                  <a:pt x="1007" y="273"/>
                </a:lnTo>
                <a:lnTo>
                  <a:pt x="1039" y="193"/>
                </a:lnTo>
                <a:lnTo>
                  <a:pt x="976" y="60"/>
                </a:lnTo>
                <a:lnTo>
                  <a:pt x="886" y="0"/>
                </a:lnTo>
                <a:lnTo>
                  <a:pt x="663" y="41"/>
                </a:lnTo>
                <a:lnTo>
                  <a:pt x="423" y="89"/>
                </a:lnTo>
                <a:lnTo>
                  <a:pt x="256" y="114"/>
                </a:lnTo>
                <a:lnTo>
                  <a:pt x="127" y="185"/>
                </a:lnTo>
                <a:lnTo>
                  <a:pt x="0" y="260"/>
                </a:lnTo>
                <a:close/>
              </a:path>
            </a:pathLst>
          </a:custGeom>
          <a:solidFill>
            <a:srgbClr val="C4B798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B66CEBE6-02D2-2947-9BAA-EC6D069C0A2D}"/>
              </a:ext>
            </a:extLst>
          </p:cNvPr>
          <p:cNvSpPr>
            <a:spLocks/>
          </p:cNvSpPr>
          <p:nvPr/>
        </p:nvSpPr>
        <p:spPr bwMode="auto">
          <a:xfrm>
            <a:off x="9129713" y="2870143"/>
            <a:ext cx="514696" cy="582245"/>
          </a:xfrm>
          <a:custGeom>
            <a:avLst/>
            <a:gdLst>
              <a:gd name="T0" fmla="*/ 0 w 1707"/>
              <a:gd name="T1" fmla="*/ 109 h 1934"/>
              <a:gd name="T2" fmla="*/ 23 w 1707"/>
              <a:gd name="T3" fmla="*/ 94 h 1934"/>
              <a:gd name="T4" fmla="*/ 60 w 1707"/>
              <a:gd name="T5" fmla="*/ 93 h 1934"/>
              <a:gd name="T6" fmla="*/ 60 w 1707"/>
              <a:gd name="T7" fmla="*/ 85 h 1934"/>
              <a:gd name="T8" fmla="*/ 96 w 1707"/>
              <a:gd name="T9" fmla="*/ 82 h 1934"/>
              <a:gd name="T10" fmla="*/ 122 w 1707"/>
              <a:gd name="T11" fmla="*/ 90 h 1934"/>
              <a:gd name="T12" fmla="*/ 153 w 1707"/>
              <a:gd name="T13" fmla="*/ 99 h 1934"/>
              <a:gd name="T14" fmla="*/ 218 w 1707"/>
              <a:gd name="T15" fmla="*/ 59 h 1934"/>
              <a:gd name="T16" fmla="*/ 295 w 1707"/>
              <a:gd name="T17" fmla="*/ 0 h 1934"/>
              <a:gd name="T18" fmla="*/ 318 w 1707"/>
              <a:gd name="T19" fmla="*/ 82 h 1934"/>
              <a:gd name="T20" fmla="*/ 321 w 1707"/>
              <a:gd name="T21" fmla="*/ 140 h 1934"/>
              <a:gd name="T22" fmla="*/ 324 w 1707"/>
              <a:gd name="T23" fmla="*/ 190 h 1934"/>
              <a:gd name="T24" fmla="*/ 312 w 1707"/>
              <a:gd name="T25" fmla="*/ 225 h 1934"/>
              <a:gd name="T26" fmla="*/ 292 w 1707"/>
              <a:gd name="T27" fmla="*/ 250 h 1934"/>
              <a:gd name="T28" fmla="*/ 272 w 1707"/>
              <a:gd name="T29" fmla="*/ 265 h 1934"/>
              <a:gd name="T30" fmla="*/ 275 w 1707"/>
              <a:gd name="T31" fmla="*/ 284 h 1934"/>
              <a:gd name="T32" fmla="*/ 268 w 1707"/>
              <a:gd name="T33" fmla="*/ 302 h 1934"/>
              <a:gd name="T34" fmla="*/ 250 w 1707"/>
              <a:gd name="T35" fmla="*/ 299 h 1934"/>
              <a:gd name="T36" fmla="*/ 250 w 1707"/>
              <a:gd name="T37" fmla="*/ 325 h 1934"/>
              <a:gd name="T38" fmla="*/ 244 w 1707"/>
              <a:gd name="T39" fmla="*/ 344 h 1934"/>
              <a:gd name="T40" fmla="*/ 221 w 1707"/>
              <a:gd name="T41" fmla="*/ 367 h 1934"/>
              <a:gd name="T42" fmla="*/ 206 w 1707"/>
              <a:gd name="T43" fmla="*/ 349 h 1934"/>
              <a:gd name="T44" fmla="*/ 184 w 1707"/>
              <a:gd name="T45" fmla="*/ 332 h 1934"/>
              <a:gd name="T46" fmla="*/ 168 w 1707"/>
              <a:gd name="T47" fmla="*/ 349 h 1934"/>
              <a:gd name="T48" fmla="*/ 147 w 1707"/>
              <a:gd name="T49" fmla="*/ 356 h 1934"/>
              <a:gd name="T50" fmla="*/ 113 w 1707"/>
              <a:gd name="T51" fmla="*/ 356 h 1934"/>
              <a:gd name="T52" fmla="*/ 83 w 1707"/>
              <a:gd name="T53" fmla="*/ 352 h 1934"/>
              <a:gd name="T54" fmla="*/ 52 w 1707"/>
              <a:gd name="T55" fmla="*/ 332 h 1934"/>
              <a:gd name="T56" fmla="*/ 46 w 1707"/>
              <a:gd name="T57" fmla="*/ 293 h 1934"/>
              <a:gd name="T58" fmla="*/ 32 w 1707"/>
              <a:gd name="T59" fmla="*/ 258 h 1934"/>
              <a:gd name="T60" fmla="*/ 29 w 1707"/>
              <a:gd name="T61" fmla="*/ 206 h 1934"/>
              <a:gd name="T62" fmla="*/ 20 w 1707"/>
              <a:gd name="T63" fmla="*/ 189 h 1934"/>
              <a:gd name="T64" fmla="*/ 7 w 1707"/>
              <a:gd name="T65" fmla="*/ 150 h 1934"/>
              <a:gd name="T66" fmla="*/ 13 w 1707"/>
              <a:gd name="T67" fmla="*/ 135 h 1934"/>
              <a:gd name="T68" fmla="*/ 0 w 1707"/>
              <a:gd name="T69" fmla="*/ 109 h 193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707" h="1934">
                <a:moveTo>
                  <a:pt x="0" y="575"/>
                </a:moveTo>
                <a:lnTo>
                  <a:pt x="123" y="496"/>
                </a:lnTo>
                <a:lnTo>
                  <a:pt x="315" y="488"/>
                </a:lnTo>
                <a:lnTo>
                  <a:pt x="315" y="448"/>
                </a:lnTo>
                <a:lnTo>
                  <a:pt x="507" y="432"/>
                </a:lnTo>
                <a:lnTo>
                  <a:pt x="643" y="472"/>
                </a:lnTo>
                <a:lnTo>
                  <a:pt x="805" y="523"/>
                </a:lnTo>
                <a:lnTo>
                  <a:pt x="1147" y="312"/>
                </a:lnTo>
                <a:lnTo>
                  <a:pt x="1555" y="0"/>
                </a:lnTo>
                <a:lnTo>
                  <a:pt x="1675" y="433"/>
                </a:lnTo>
                <a:lnTo>
                  <a:pt x="1691" y="736"/>
                </a:lnTo>
                <a:lnTo>
                  <a:pt x="1707" y="1000"/>
                </a:lnTo>
                <a:lnTo>
                  <a:pt x="1645" y="1184"/>
                </a:lnTo>
                <a:lnTo>
                  <a:pt x="1539" y="1320"/>
                </a:lnTo>
                <a:lnTo>
                  <a:pt x="1435" y="1394"/>
                </a:lnTo>
                <a:lnTo>
                  <a:pt x="1451" y="1496"/>
                </a:lnTo>
                <a:lnTo>
                  <a:pt x="1411" y="1592"/>
                </a:lnTo>
                <a:lnTo>
                  <a:pt x="1315" y="1574"/>
                </a:lnTo>
                <a:lnTo>
                  <a:pt x="1315" y="1712"/>
                </a:lnTo>
                <a:lnTo>
                  <a:pt x="1285" y="1814"/>
                </a:lnTo>
                <a:lnTo>
                  <a:pt x="1165" y="1934"/>
                </a:lnTo>
                <a:lnTo>
                  <a:pt x="1083" y="1840"/>
                </a:lnTo>
                <a:lnTo>
                  <a:pt x="971" y="1752"/>
                </a:lnTo>
                <a:lnTo>
                  <a:pt x="883" y="1840"/>
                </a:lnTo>
                <a:lnTo>
                  <a:pt x="775" y="1874"/>
                </a:lnTo>
                <a:lnTo>
                  <a:pt x="595" y="1874"/>
                </a:lnTo>
                <a:lnTo>
                  <a:pt x="435" y="1856"/>
                </a:lnTo>
                <a:lnTo>
                  <a:pt x="275" y="1750"/>
                </a:lnTo>
                <a:lnTo>
                  <a:pt x="242" y="1544"/>
                </a:lnTo>
                <a:lnTo>
                  <a:pt x="170" y="1361"/>
                </a:lnTo>
                <a:lnTo>
                  <a:pt x="153" y="1085"/>
                </a:lnTo>
                <a:lnTo>
                  <a:pt x="107" y="998"/>
                </a:lnTo>
                <a:lnTo>
                  <a:pt x="35" y="791"/>
                </a:lnTo>
                <a:lnTo>
                  <a:pt x="66" y="710"/>
                </a:lnTo>
                <a:lnTo>
                  <a:pt x="0" y="575"/>
                </a:lnTo>
                <a:close/>
              </a:path>
            </a:pathLst>
          </a:custGeom>
          <a:solidFill>
            <a:schemeClr val="accent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CB158835-DD99-6143-95DF-FD91A8157EE5}"/>
              </a:ext>
            </a:extLst>
          </p:cNvPr>
          <p:cNvSpPr>
            <a:spLocks/>
          </p:cNvSpPr>
          <p:nvPr/>
        </p:nvSpPr>
        <p:spPr bwMode="auto">
          <a:xfrm>
            <a:off x="8715097" y="3396860"/>
            <a:ext cx="826056" cy="493400"/>
          </a:xfrm>
          <a:custGeom>
            <a:avLst/>
            <a:gdLst>
              <a:gd name="T0" fmla="*/ 0 w 2741"/>
              <a:gd name="T1" fmla="*/ 264 h 1641"/>
              <a:gd name="T2" fmla="*/ 19 w 2741"/>
              <a:gd name="T3" fmla="*/ 275 h 1641"/>
              <a:gd name="T4" fmla="*/ 22 w 2741"/>
              <a:gd name="T5" fmla="*/ 308 h 1641"/>
              <a:gd name="T6" fmla="*/ 45 w 2741"/>
              <a:gd name="T7" fmla="*/ 311 h 1641"/>
              <a:gd name="T8" fmla="*/ 66 w 2741"/>
              <a:gd name="T9" fmla="*/ 305 h 1641"/>
              <a:gd name="T10" fmla="*/ 93 w 2741"/>
              <a:gd name="T11" fmla="*/ 304 h 1641"/>
              <a:gd name="T12" fmla="*/ 124 w 2741"/>
              <a:gd name="T13" fmla="*/ 292 h 1641"/>
              <a:gd name="T14" fmla="*/ 155 w 2741"/>
              <a:gd name="T15" fmla="*/ 279 h 1641"/>
              <a:gd name="T16" fmla="*/ 189 w 2741"/>
              <a:gd name="T17" fmla="*/ 280 h 1641"/>
              <a:gd name="T18" fmla="*/ 240 w 2741"/>
              <a:gd name="T19" fmla="*/ 264 h 1641"/>
              <a:gd name="T20" fmla="*/ 313 w 2741"/>
              <a:gd name="T21" fmla="*/ 250 h 1641"/>
              <a:gd name="T22" fmla="*/ 357 w 2741"/>
              <a:gd name="T23" fmla="*/ 244 h 1641"/>
              <a:gd name="T24" fmla="*/ 412 w 2741"/>
              <a:gd name="T25" fmla="*/ 235 h 1641"/>
              <a:gd name="T26" fmla="*/ 456 w 2741"/>
              <a:gd name="T27" fmla="*/ 222 h 1641"/>
              <a:gd name="T28" fmla="*/ 513 w 2741"/>
              <a:gd name="T29" fmla="*/ 209 h 1641"/>
              <a:gd name="T30" fmla="*/ 518 w 2741"/>
              <a:gd name="T31" fmla="*/ 193 h 1641"/>
              <a:gd name="T32" fmla="*/ 507 w 2741"/>
              <a:gd name="T33" fmla="*/ 165 h 1641"/>
              <a:gd name="T34" fmla="*/ 518 w 2741"/>
              <a:gd name="T35" fmla="*/ 145 h 1641"/>
              <a:gd name="T36" fmla="*/ 520 w 2741"/>
              <a:gd name="T37" fmla="*/ 121 h 1641"/>
              <a:gd name="T38" fmla="*/ 517 w 2741"/>
              <a:gd name="T39" fmla="*/ 97 h 1641"/>
              <a:gd name="T40" fmla="*/ 496 w 2741"/>
              <a:gd name="T41" fmla="*/ 80 h 1641"/>
              <a:gd name="T42" fmla="*/ 493 w 2741"/>
              <a:gd name="T43" fmla="*/ 47 h 1641"/>
              <a:gd name="T44" fmla="*/ 482 w 2741"/>
              <a:gd name="T45" fmla="*/ 34 h 1641"/>
              <a:gd name="T46" fmla="*/ 469 w 2741"/>
              <a:gd name="T47" fmla="*/ 19 h 1641"/>
              <a:gd name="T48" fmla="*/ 445 w 2741"/>
              <a:gd name="T49" fmla="*/ 0 h 1641"/>
              <a:gd name="T50" fmla="*/ 430 w 2741"/>
              <a:gd name="T51" fmla="*/ 16 h 1641"/>
              <a:gd name="T52" fmla="*/ 409 w 2741"/>
              <a:gd name="T53" fmla="*/ 23 h 1641"/>
              <a:gd name="T54" fmla="*/ 375 w 2741"/>
              <a:gd name="T55" fmla="*/ 23 h 1641"/>
              <a:gd name="T56" fmla="*/ 344 w 2741"/>
              <a:gd name="T57" fmla="*/ 20 h 1641"/>
              <a:gd name="T58" fmla="*/ 313 w 2741"/>
              <a:gd name="T59" fmla="*/ 0 h 1641"/>
              <a:gd name="T60" fmla="*/ 307 w 2741"/>
              <a:gd name="T61" fmla="*/ 26 h 1641"/>
              <a:gd name="T62" fmla="*/ 315 w 2741"/>
              <a:gd name="T63" fmla="*/ 46 h 1641"/>
              <a:gd name="T64" fmla="*/ 280 w 2741"/>
              <a:gd name="T65" fmla="*/ 52 h 1641"/>
              <a:gd name="T66" fmla="*/ 257 w 2741"/>
              <a:gd name="T67" fmla="*/ 65 h 1641"/>
              <a:gd name="T68" fmla="*/ 257 w 2741"/>
              <a:gd name="T69" fmla="*/ 87 h 1641"/>
              <a:gd name="T70" fmla="*/ 241 w 2741"/>
              <a:gd name="T71" fmla="*/ 111 h 1641"/>
              <a:gd name="T72" fmla="*/ 223 w 2741"/>
              <a:gd name="T73" fmla="*/ 136 h 1641"/>
              <a:gd name="T74" fmla="*/ 196 w 2741"/>
              <a:gd name="T75" fmla="*/ 129 h 1641"/>
              <a:gd name="T76" fmla="*/ 188 w 2741"/>
              <a:gd name="T77" fmla="*/ 148 h 1641"/>
              <a:gd name="T78" fmla="*/ 165 w 2741"/>
              <a:gd name="T79" fmla="*/ 159 h 1641"/>
              <a:gd name="T80" fmla="*/ 145 w 2741"/>
              <a:gd name="T81" fmla="*/ 178 h 1641"/>
              <a:gd name="T82" fmla="*/ 126 w 2741"/>
              <a:gd name="T83" fmla="*/ 165 h 1641"/>
              <a:gd name="T84" fmla="*/ 111 w 2741"/>
              <a:gd name="T85" fmla="*/ 179 h 1641"/>
              <a:gd name="T86" fmla="*/ 89 w 2741"/>
              <a:gd name="T87" fmla="*/ 190 h 1641"/>
              <a:gd name="T88" fmla="*/ 91 w 2741"/>
              <a:gd name="T89" fmla="*/ 210 h 1641"/>
              <a:gd name="T90" fmla="*/ 78 w 2741"/>
              <a:gd name="T91" fmla="*/ 225 h 1641"/>
              <a:gd name="T92" fmla="*/ 60 w 2741"/>
              <a:gd name="T93" fmla="*/ 237 h 1641"/>
              <a:gd name="T94" fmla="*/ 40 w 2741"/>
              <a:gd name="T95" fmla="*/ 248 h 1641"/>
              <a:gd name="T96" fmla="*/ 0 w 2741"/>
              <a:gd name="T97" fmla="*/ 264 h 164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741" h="1641">
                <a:moveTo>
                  <a:pt x="0" y="1394"/>
                </a:moveTo>
                <a:lnTo>
                  <a:pt x="100" y="1452"/>
                </a:lnTo>
                <a:lnTo>
                  <a:pt x="117" y="1626"/>
                </a:lnTo>
                <a:lnTo>
                  <a:pt x="237" y="1641"/>
                </a:lnTo>
                <a:lnTo>
                  <a:pt x="350" y="1611"/>
                </a:lnTo>
                <a:lnTo>
                  <a:pt x="488" y="1605"/>
                </a:lnTo>
                <a:lnTo>
                  <a:pt x="656" y="1539"/>
                </a:lnTo>
                <a:lnTo>
                  <a:pt x="818" y="1473"/>
                </a:lnTo>
                <a:lnTo>
                  <a:pt x="998" y="1479"/>
                </a:lnTo>
                <a:lnTo>
                  <a:pt x="1267" y="1395"/>
                </a:lnTo>
                <a:lnTo>
                  <a:pt x="1651" y="1317"/>
                </a:lnTo>
                <a:lnTo>
                  <a:pt x="1884" y="1287"/>
                </a:lnTo>
                <a:lnTo>
                  <a:pt x="2172" y="1239"/>
                </a:lnTo>
                <a:lnTo>
                  <a:pt x="2402" y="1172"/>
                </a:lnTo>
                <a:lnTo>
                  <a:pt x="2705" y="1101"/>
                </a:lnTo>
                <a:lnTo>
                  <a:pt x="2729" y="1017"/>
                </a:lnTo>
                <a:lnTo>
                  <a:pt x="2672" y="872"/>
                </a:lnTo>
                <a:lnTo>
                  <a:pt x="2729" y="765"/>
                </a:lnTo>
                <a:lnTo>
                  <a:pt x="2741" y="639"/>
                </a:lnTo>
                <a:lnTo>
                  <a:pt x="2723" y="513"/>
                </a:lnTo>
                <a:lnTo>
                  <a:pt x="2615" y="423"/>
                </a:lnTo>
                <a:lnTo>
                  <a:pt x="2597" y="249"/>
                </a:lnTo>
                <a:lnTo>
                  <a:pt x="2540" y="182"/>
                </a:lnTo>
                <a:lnTo>
                  <a:pt x="2470" y="99"/>
                </a:lnTo>
                <a:lnTo>
                  <a:pt x="2347" y="2"/>
                </a:lnTo>
                <a:lnTo>
                  <a:pt x="2266" y="87"/>
                </a:lnTo>
                <a:lnTo>
                  <a:pt x="2154" y="123"/>
                </a:lnTo>
                <a:lnTo>
                  <a:pt x="1976" y="123"/>
                </a:lnTo>
                <a:lnTo>
                  <a:pt x="1813" y="107"/>
                </a:lnTo>
                <a:lnTo>
                  <a:pt x="1651" y="0"/>
                </a:lnTo>
                <a:lnTo>
                  <a:pt x="1620" y="138"/>
                </a:lnTo>
                <a:lnTo>
                  <a:pt x="1659" y="242"/>
                </a:lnTo>
                <a:lnTo>
                  <a:pt x="1476" y="272"/>
                </a:lnTo>
                <a:lnTo>
                  <a:pt x="1357" y="344"/>
                </a:lnTo>
                <a:lnTo>
                  <a:pt x="1356" y="458"/>
                </a:lnTo>
                <a:lnTo>
                  <a:pt x="1269" y="588"/>
                </a:lnTo>
                <a:lnTo>
                  <a:pt x="1173" y="717"/>
                </a:lnTo>
                <a:lnTo>
                  <a:pt x="1035" y="681"/>
                </a:lnTo>
                <a:lnTo>
                  <a:pt x="992" y="780"/>
                </a:lnTo>
                <a:lnTo>
                  <a:pt x="871" y="837"/>
                </a:lnTo>
                <a:lnTo>
                  <a:pt x="766" y="938"/>
                </a:lnTo>
                <a:lnTo>
                  <a:pt x="662" y="870"/>
                </a:lnTo>
                <a:lnTo>
                  <a:pt x="583" y="944"/>
                </a:lnTo>
                <a:lnTo>
                  <a:pt x="471" y="1005"/>
                </a:lnTo>
                <a:lnTo>
                  <a:pt x="479" y="1106"/>
                </a:lnTo>
                <a:lnTo>
                  <a:pt x="409" y="1185"/>
                </a:lnTo>
                <a:lnTo>
                  <a:pt x="315" y="1250"/>
                </a:lnTo>
                <a:lnTo>
                  <a:pt x="213" y="1307"/>
                </a:lnTo>
                <a:lnTo>
                  <a:pt x="0" y="1394"/>
                </a:lnTo>
                <a:close/>
              </a:path>
            </a:pathLst>
          </a:custGeom>
          <a:solidFill>
            <a:schemeClr val="accent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EECDA2B2-4FFF-7A4F-A2DD-1387001CBD33}"/>
              </a:ext>
            </a:extLst>
          </p:cNvPr>
          <p:cNvSpPr>
            <a:spLocks/>
          </p:cNvSpPr>
          <p:nvPr/>
        </p:nvSpPr>
        <p:spPr bwMode="auto">
          <a:xfrm>
            <a:off x="8654731" y="3695122"/>
            <a:ext cx="992855" cy="455325"/>
          </a:xfrm>
          <a:custGeom>
            <a:avLst/>
            <a:gdLst>
              <a:gd name="T0" fmla="*/ 27 w 3296"/>
              <a:gd name="T1" fmla="*/ 190 h 1514"/>
              <a:gd name="T2" fmla="*/ 28 w 3296"/>
              <a:gd name="T3" fmla="*/ 207 h 1514"/>
              <a:gd name="T4" fmla="*/ 17 w 3296"/>
              <a:gd name="T5" fmla="*/ 222 h 1514"/>
              <a:gd name="T6" fmla="*/ 16 w 3296"/>
              <a:gd name="T7" fmla="*/ 238 h 1514"/>
              <a:gd name="T8" fmla="*/ 5 w 3296"/>
              <a:gd name="T9" fmla="*/ 250 h 1514"/>
              <a:gd name="T10" fmla="*/ 0 w 3296"/>
              <a:gd name="T11" fmla="*/ 287 h 1514"/>
              <a:gd name="T12" fmla="*/ 10 w 3296"/>
              <a:gd name="T13" fmla="*/ 286 h 1514"/>
              <a:gd name="T14" fmla="*/ 44 w 3296"/>
              <a:gd name="T15" fmla="*/ 280 h 1514"/>
              <a:gd name="T16" fmla="*/ 77 w 3296"/>
              <a:gd name="T17" fmla="*/ 277 h 1514"/>
              <a:gd name="T18" fmla="*/ 97 w 3296"/>
              <a:gd name="T19" fmla="*/ 273 h 1514"/>
              <a:gd name="T20" fmla="*/ 114 w 3296"/>
              <a:gd name="T21" fmla="*/ 273 h 1514"/>
              <a:gd name="T22" fmla="*/ 143 w 3296"/>
              <a:gd name="T23" fmla="*/ 272 h 1514"/>
              <a:gd name="T24" fmla="*/ 157 w 3296"/>
              <a:gd name="T25" fmla="*/ 261 h 1514"/>
              <a:gd name="T26" fmla="*/ 162 w 3296"/>
              <a:gd name="T27" fmla="*/ 250 h 1514"/>
              <a:gd name="T28" fmla="*/ 181 w 3296"/>
              <a:gd name="T29" fmla="*/ 255 h 1514"/>
              <a:gd name="T30" fmla="*/ 196 w 3296"/>
              <a:gd name="T31" fmla="*/ 244 h 1514"/>
              <a:gd name="T32" fmla="*/ 208 w 3296"/>
              <a:gd name="T33" fmla="*/ 248 h 1514"/>
              <a:gd name="T34" fmla="*/ 211 w 3296"/>
              <a:gd name="T35" fmla="*/ 260 h 1514"/>
              <a:gd name="T36" fmla="*/ 236 w 3296"/>
              <a:gd name="T37" fmla="*/ 256 h 1514"/>
              <a:gd name="T38" fmla="*/ 275 w 3296"/>
              <a:gd name="T39" fmla="*/ 244 h 1514"/>
              <a:gd name="T40" fmla="*/ 302 w 3296"/>
              <a:gd name="T41" fmla="*/ 241 h 1514"/>
              <a:gd name="T42" fmla="*/ 338 w 3296"/>
              <a:gd name="T43" fmla="*/ 228 h 1514"/>
              <a:gd name="T44" fmla="*/ 373 w 3296"/>
              <a:gd name="T45" fmla="*/ 227 h 1514"/>
              <a:gd name="T46" fmla="*/ 396 w 3296"/>
              <a:gd name="T47" fmla="*/ 216 h 1514"/>
              <a:gd name="T48" fmla="*/ 426 w 3296"/>
              <a:gd name="T49" fmla="*/ 218 h 1514"/>
              <a:gd name="T50" fmla="*/ 447 w 3296"/>
              <a:gd name="T51" fmla="*/ 204 h 1514"/>
              <a:gd name="T52" fmla="*/ 447 w 3296"/>
              <a:gd name="T53" fmla="*/ 176 h 1514"/>
              <a:gd name="T54" fmla="*/ 464 w 3296"/>
              <a:gd name="T55" fmla="*/ 171 h 1514"/>
              <a:gd name="T56" fmla="*/ 479 w 3296"/>
              <a:gd name="T57" fmla="*/ 146 h 1514"/>
              <a:gd name="T58" fmla="*/ 550 w 3296"/>
              <a:gd name="T59" fmla="*/ 92 h 1514"/>
              <a:gd name="T60" fmla="*/ 543 w 3296"/>
              <a:gd name="T61" fmla="*/ 74 h 1514"/>
              <a:gd name="T62" fmla="*/ 612 w 3296"/>
              <a:gd name="T63" fmla="*/ 39 h 1514"/>
              <a:gd name="T64" fmla="*/ 625 w 3296"/>
              <a:gd name="T65" fmla="*/ 21 h 1514"/>
              <a:gd name="T66" fmla="*/ 624 w 3296"/>
              <a:gd name="T67" fmla="*/ 0 h 1514"/>
              <a:gd name="T68" fmla="*/ 598 w 3296"/>
              <a:gd name="T69" fmla="*/ 12 h 1514"/>
              <a:gd name="T70" fmla="*/ 551 w 3296"/>
              <a:gd name="T71" fmla="*/ 20 h 1514"/>
              <a:gd name="T72" fmla="*/ 491 w 3296"/>
              <a:gd name="T73" fmla="*/ 35 h 1514"/>
              <a:gd name="T74" fmla="*/ 450 w 3296"/>
              <a:gd name="T75" fmla="*/ 46 h 1514"/>
              <a:gd name="T76" fmla="*/ 396 w 3296"/>
              <a:gd name="T77" fmla="*/ 55 h 1514"/>
              <a:gd name="T78" fmla="*/ 352 w 3296"/>
              <a:gd name="T79" fmla="*/ 61 h 1514"/>
              <a:gd name="T80" fmla="*/ 279 w 3296"/>
              <a:gd name="T81" fmla="*/ 76 h 1514"/>
              <a:gd name="T82" fmla="*/ 228 w 3296"/>
              <a:gd name="T83" fmla="*/ 92 h 1514"/>
              <a:gd name="T84" fmla="*/ 193 w 3296"/>
              <a:gd name="T85" fmla="*/ 91 h 1514"/>
              <a:gd name="T86" fmla="*/ 131 w 3296"/>
              <a:gd name="T87" fmla="*/ 116 h 1514"/>
              <a:gd name="T88" fmla="*/ 104 w 3296"/>
              <a:gd name="T89" fmla="*/ 117 h 1514"/>
              <a:gd name="T90" fmla="*/ 82 w 3296"/>
              <a:gd name="T91" fmla="*/ 123 h 1514"/>
              <a:gd name="T92" fmla="*/ 60 w 3296"/>
              <a:gd name="T93" fmla="*/ 120 h 1514"/>
              <a:gd name="T94" fmla="*/ 43 w 3296"/>
              <a:gd name="T95" fmla="*/ 127 h 1514"/>
              <a:gd name="T96" fmla="*/ 36 w 3296"/>
              <a:gd name="T97" fmla="*/ 144 h 1514"/>
              <a:gd name="T98" fmla="*/ 27 w 3296"/>
              <a:gd name="T99" fmla="*/ 162 h 1514"/>
              <a:gd name="T100" fmla="*/ 32 w 3296"/>
              <a:gd name="T101" fmla="*/ 179 h 1514"/>
              <a:gd name="T102" fmla="*/ 27 w 3296"/>
              <a:gd name="T103" fmla="*/ 190 h 151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3296" h="1514">
                <a:moveTo>
                  <a:pt x="140" y="1004"/>
                </a:moveTo>
                <a:lnTo>
                  <a:pt x="150" y="1093"/>
                </a:lnTo>
                <a:lnTo>
                  <a:pt x="92" y="1169"/>
                </a:lnTo>
                <a:lnTo>
                  <a:pt x="86" y="1255"/>
                </a:lnTo>
                <a:lnTo>
                  <a:pt x="29" y="1321"/>
                </a:lnTo>
                <a:lnTo>
                  <a:pt x="0" y="1514"/>
                </a:lnTo>
                <a:lnTo>
                  <a:pt x="51" y="1511"/>
                </a:lnTo>
                <a:lnTo>
                  <a:pt x="231" y="1475"/>
                </a:lnTo>
                <a:lnTo>
                  <a:pt x="405" y="1463"/>
                </a:lnTo>
                <a:lnTo>
                  <a:pt x="513" y="1439"/>
                </a:lnTo>
                <a:lnTo>
                  <a:pt x="603" y="1439"/>
                </a:lnTo>
                <a:lnTo>
                  <a:pt x="753" y="1433"/>
                </a:lnTo>
                <a:lnTo>
                  <a:pt x="826" y="1378"/>
                </a:lnTo>
                <a:lnTo>
                  <a:pt x="856" y="1318"/>
                </a:lnTo>
                <a:lnTo>
                  <a:pt x="957" y="1343"/>
                </a:lnTo>
                <a:lnTo>
                  <a:pt x="1036" y="1288"/>
                </a:lnTo>
                <a:lnTo>
                  <a:pt x="1095" y="1307"/>
                </a:lnTo>
                <a:lnTo>
                  <a:pt x="1113" y="1373"/>
                </a:lnTo>
                <a:lnTo>
                  <a:pt x="1246" y="1348"/>
                </a:lnTo>
                <a:lnTo>
                  <a:pt x="1449" y="1289"/>
                </a:lnTo>
                <a:lnTo>
                  <a:pt x="1593" y="1271"/>
                </a:lnTo>
                <a:lnTo>
                  <a:pt x="1784" y="1205"/>
                </a:lnTo>
                <a:lnTo>
                  <a:pt x="1965" y="1198"/>
                </a:lnTo>
                <a:lnTo>
                  <a:pt x="2090" y="1139"/>
                </a:lnTo>
                <a:lnTo>
                  <a:pt x="2246" y="1151"/>
                </a:lnTo>
                <a:lnTo>
                  <a:pt x="2355" y="1078"/>
                </a:lnTo>
                <a:lnTo>
                  <a:pt x="2357" y="931"/>
                </a:lnTo>
                <a:lnTo>
                  <a:pt x="2445" y="903"/>
                </a:lnTo>
                <a:lnTo>
                  <a:pt x="2528" y="769"/>
                </a:lnTo>
                <a:lnTo>
                  <a:pt x="2900" y="483"/>
                </a:lnTo>
                <a:lnTo>
                  <a:pt x="2865" y="388"/>
                </a:lnTo>
                <a:lnTo>
                  <a:pt x="3225" y="208"/>
                </a:lnTo>
                <a:lnTo>
                  <a:pt x="3296" y="113"/>
                </a:lnTo>
                <a:lnTo>
                  <a:pt x="3293" y="0"/>
                </a:lnTo>
                <a:lnTo>
                  <a:pt x="3152" y="65"/>
                </a:lnTo>
                <a:lnTo>
                  <a:pt x="2906" y="107"/>
                </a:lnTo>
                <a:lnTo>
                  <a:pt x="2590" y="182"/>
                </a:lnTo>
                <a:lnTo>
                  <a:pt x="2372" y="245"/>
                </a:lnTo>
                <a:lnTo>
                  <a:pt x="2086" y="292"/>
                </a:lnTo>
                <a:lnTo>
                  <a:pt x="1856" y="322"/>
                </a:lnTo>
                <a:lnTo>
                  <a:pt x="1472" y="400"/>
                </a:lnTo>
                <a:lnTo>
                  <a:pt x="1200" y="485"/>
                </a:lnTo>
                <a:lnTo>
                  <a:pt x="1017" y="479"/>
                </a:lnTo>
                <a:lnTo>
                  <a:pt x="689" y="613"/>
                </a:lnTo>
                <a:lnTo>
                  <a:pt x="549" y="617"/>
                </a:lnTo>
                <a:lnTo>
                  <a:pt x="435" y="649"/>
                </a:lnTo>
                <a:lnTo>
                  <a:pt x="315" y="632"/>
                </a:lnTo>
                <a:lnTo>
                  <a:pt x="228" y="671"/>
                </a:lnTo>
                <a:lnTo>
                  <a:pt x="189" y="761"/>
                </a:lnTo>
                <a:lnTo>
                  <a:pt x="140" y="853"/>
                </a:lnTo>
                <a:lnTo>
                  <a:pt x="170" y="943"/>
                </a:lnTo>
                <a:lnTo>
                  <a:pt x="140" y="1004"/>
                </a:lnTo>
                <a:close/>
              </a:path>
            </a:pathLst>
          </a:custGeom>
          <a:solidFill>
            <a:schemeClr val="accent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5A35A497-06D7-6E4A-AE55-BD9BC60B5898}"/>
              </a:ext>
            </a:extLst>
          </p:cNvPr>
          <p:cNvSpPr>
            <a:spLocks/>
          </p:cNvSpPr>
          <p:nvPr/>
        </p:nvSpPr>
        <p:spPr bwMode="auto">
          <a:xfrm>
            <a:off x="8537178" y="4126649"/>
            <a:ext cx="422560" cy="732962"/>
          </a:xfrm>
          <a:custGeom>
            <a:avLst/>
            <a:gdLst>
              <a:gd name="T0" fmla="*/ 74 w 1400"/>
              <a:gd name="T1" fmla="*/ 16 h 2439"/>
              <a:gd name="T2" fmla="*/ 63 w 1400"/>
              <a:gd name="T3" fmla="*/ 36 h 2439"/>
              <a:gd name="T4" fmla="*/ 46 w 1400"/>
              <a:gd name="T5" fmla="*/ 82 h 2439"/>
              <a:gd name="T6" fmla="*/ 25 w 1400"/>
              <a:gd name="T7" fmla="*/ 110 h 2439"/>
              <a:gd name="T8" fmla="*/ 17 w 1400"/>
              <a:gd name="T9" fmla="*/ 147 h 2439"/>
              <a:gd name="T10" fmla="*/ 20 w 1400"/>
              <a:gd name="T11" fmla="*/ 200 h 2439"/>
              <a:gd name="T12" fmla="*/ 17 w 1400"/>
              <a:gd name="T13" fmla="*/ 231 h 2439"/>
              <a:gd name="T14" fmla="*/ 26 w 1400"/>
              <a:gd name="T15" fmla="*/ 252 h 2439"/>
              <a:gd name="T16" fmla="*/ 34 w 1400"/>
              <a:gd name="T17" fmla="*/ 265 h 2439"/>
              <a:gd name="T18" fmla="*/ 29 w 1400"/>
              <a:gd name="T19" fmla="*/ 279 h 2439"/>
              <a:gd name="T20" fmla="*/ 34 w 1400"/>
              <a:gd name="T21" fmla="*/ 293 h 2439"/>
              <a:gd name="T22" fmla="*/ 23 w 1400"/>
              <a:gd name="T23" fmla="*/ 311 h 2439"/>
              <a:gd name="T24" fmla="*/ 23 w 1400"/>
              <a:gd name="T25" fmla="*/ 333 h 2439"/>
              <a:gd name="T26" fmla="*/ 5 w 1400"/>
              <a:gd name="T27" fmla="*/ 359 h 2439"/>
              <a:gd name="T28" fmla="*/ 0 w 1400"/>
              <a:gd name="T29" fmla="*/ 384 h 2439"/>
              <a:gd name="T30" fmla="*/ 1 w 1400"/>
              <a:gd name="T31" fmla="*/ 407 h 2439"/>
              <a:gd name="T32" fmla="*/ 84 w 1400"/>
              <a:gd name="T33" fmla="*/ 407 h 2439"/>
              <a:gd name="T34" fmla="*/ 111 w 1400"/>
              <a:gd name="T35" fmla="*/ 402 h 2439"/>
              <a:gd name="T36" fmla="*/ 139 w 1400"/>
              <a:gd name="T37" fmla="*/ 397 h 2439"/>
              <a:gd name="T38" fmla="*/ 154 w 1400"/>
              <a:gd name="T39" fmla="*/ 401 h 2439"/>
              <a:gd name="T40" fmla="*/ 151 w 1400"/>
              <a:gd name="T41" fmla="*/ 421 h 2439"/>
              <a:gd name="T42" fmla="*/ 161 w 1400"/>
              <a:gd name="T43" fmla="*/ 446 h 2439"/>
              <a:gd name="T44" fmla="*/ 173 w 1400"/>
              <a:gd name="T45" fmla="*/ 462 h 2439"/>
              <a:gd name="T46" fmla="*/ 218 w 1400"/>
              <a:gd name="T47" fmla="*/ 437 h 2439"/>
              <a:gd name="T48" fmla="*/ 258 w 1400"/>
              <a:gd name="T49" fmla="*/ 437 h 2439"/>
              <a:gd name="T50" fmla="*/ 264 w 1400"/>
              <a:gd name="T51" fmla="*/ 426 h 2439"/>
              <a:gd name="T52" fmla="*/ 266 w 1400"/>
              <a:gd name="T53" fmla="*/ 386 h 2439"/>
              <a:gd name="T54" fmla="*/ 259 w 1400"/>
              <a:gd name="T55" fmla="*/ 336 h 2439"/>
              <a:gd name="T56" fmla="*/ 252 w 1400"/>
              <a:gd name="T57" fmla="*/ 278 h 2439"/>
              <a:gd name="T58" fmla="*/ 243 w 1400"/>
              <a:gd name="T59" fmla="*/ 159 h 2439"/>
              <a:gd name="T60" fmla="*/ 235 w 1400"/>
              <a:gd name="T61" fmla="*/ 96 h 2439"/>
              <a:gd name="T62" fmla="*/ 236 w 1400"/>
              <a:gd name="T63" fmla="*/ 52 h 2439"/>
              <a:gd name="T64" fmla="*/ 218 w 1400"/>
              <a:gd name="T65" fmla="*/ 0 h 2439"/>
              <a:gd name="T66" fmla="*/ 188 w 1400"/>
              <a:gd name="T67" fmla="*/ 1 h 2439"/>
              <a:gd name="T68" fmla="*/ 171 w 1400"/>
              <a:gd name="T69" fmla="*/ 1 h 2439"/>
              <a:gd name="T70" fmla="*/ 149 w 1400"/>
              <a:gd name="T71" fmla="*/ 6 h 2439"/>
              <a:gd name="T72" fmla="*/ 118 w 1400"/>
              <a:gd name="T73" fmla="*/ 8 h 2439"/>
              <a:gd name="T74" fmla="*/ 84 w 1400"/>
              <a:gd name="T75" fmla="*/ 15 h 2439"/>
              <a:gd name="T76" fmla="*/ 74 w 1400"/>
              <a:gd name="T77" fmla="*/ 16 h 243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400" h="2439">
                <a:moveTo>
                  <a:pt x="390" y="83"/>
                </a:moveTo>
                <a:lnTo>
                  <a:pt x="330" y="189"/>
                </a:lnTo>
                <a:lnTo>
                  <a:pt x="241" y="431"/>
                </a:lnTo>
                <a:lnTo>
                  <a:pt x="129" y="582"/>
                </a:lnTo>
                <a:lnTo>
                  <a:pt x="87" y="774"/>
                </a:lnTo>
                <a:lnTo>
                  <a:pt x="106" y="1056"/>
                </a:lnTo>
                <a:lnTo>
                  <a:pt x="90" y="1221"/>
                </a:lnTo>
                <a:lnTo>
                  <a:pt x="139" y="1329"/>
                </a:lnTo>
                <a:lnTo>
                  <a:pt x="180" y="1398"/>
                </a:lnTo>
                <a:lnTo>
                  <a:pt x="151" y="1472"/>
                </a:lnTo>
                <a:lnTo>
                  <a:pt x="180" y="1548"/>
                </a:lnTo>
                <a:lnTo>
                  <a:pt x="120" y="1640"/>
                </a:lnTo>
                <a:lnTo>
                  <a:pt x="121" y="1758"/>
                </a:lnTo>
                <a:lnTo>
                  <a:pt x="25" y="1893"/>
                </a:lnTo>
                <a:lnTo>
                  <a:pt x="0" y="2027"/>
                </a:lnTo>
                <a:lnTo>
                  <a:pt x="3" y="2147"/>
                </a:lnTo>
                <a:lnTo>
                  <a:pt x="444" y="2151"/>
                </a:lnTo>
                <a:lnTo>
                  <a:pt x="585" y="2121"/>
                </a:lnTo>
                <a:lnTo>
                  <a:pt x="732" y="2097"/>
                </a:lnTo>
                <a:lnTo>
                  <a:pt x="811" y="2117"/>
                </a:lnTo>
                <a:lnTo>
                  <a:pt x="793" y="2223"/>
                </a:lnTo>
                <a:lnTo>
                  <a:pt x="847" y="2357"/>
                </a:lnTo>
                <a:lnTo>
                  <a:pt x="910" y="2439"/>
                </a:lnTo>
                <a:lnTo>
                  <a:pt x="1148" y="2309"/>
                </a:lnTo>
                <a:lnTo>
                  <a:pt x="1358" y="2309"/>
                </a:lnTo>
                <a:lnTo>
                  <a:pt x="1388" y="2249"/>
                </a:lnTo>
                <a:lnTo>
                  <a:pt x="1400" y="2037"/>
                </a:lnTo>
                <a:lnTo>
                  <a:pt x="1363" y="1772"/>
                </a:lnTo>
                <a:lnTo>
                  <a:pt x="1327" y="1470"/>
                </a:lnTo>
                <a:lnTo>
                  <a:pt x="1281" y="839"/>
                </a:lnTo>
                <a:lnTo>
                  <a:pt x="1238" y="509"/>
                </a:lnTo>
                <a:lnTo>
                  <a:pt x="1244" y="272"/>
                </a:lnTo>
                <a:lnTo>
                  <a:pt x="1146" y="0"/>
                </a:lnTo>
                <a:lnTo>
                  <a:pt x="988" y="5"/>
                </a:lnTo>
                <a:lnTo>
                  <a:pt x="900" y="6"/>
                </a:lnTo>
                <a:lnTo>
                  <a:pt x="786" y="30"/>
                </a:lnTo>
                <a:lnTo>
                  <a:pt x="621" y="42"/>
                </a:lnTo>
                <a:lnTo>
                  <a:pt x="444" y="77"/>
                </a:lnTo>
                <a:lnTo>
                  <a:pt x="390" y="83"/>
                </a:lnTo>
                <a:close/>
              </a:path>
            </a:pathLst>
          </a:custGeom>
          <a:solidFill>
            <a:srgbClr val="C4B798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D999374B-3593-2B43-9E9E-919DFFD56F6E}"/>
              </a:ext>
            </a:extLst>
          </p:cNvPr>
          <p:cNvSpPr>
            <a:spLocks/>
          </p:cNvSpPr>
          <p:nvPr/>
        </p:nvSpPr>
        <p:spPr bwMode="auto">
          <a:xfrm>
            <a:off x="8881897" y="4055256"/>
            <a:ext cx="497222" cy="772624"/>
          </a:xfrm>
          <a:custGeom>
            <a:avLst/>
            <a:gdLst>
              <a:gd name="T0" fmla="*/ 0 w 1649"/>
              <a:gd name="T1" fmla="*/ 44 h 2568"/>
              <a:gd name="T2" fmla="*/ 19 w 1649"/>
              <a:gd name="T3" fmla="*/ 96 h 2568"/>
              <a:gd name="T4" fmla="*/ 18 w 1649"/>
              <a:gd name="T5" fmla="*/ 141 h 2568"/>
              <a:gd name="T6" fmla="*/ 27 w 1649"/>
              <a:gd name="T7" fmla="*/ 212 h 2568"/>
              <a:gd name="T8" fmla="*/ 35 w 1649"/>
              <a:gd name="T9" fmla="*/ 326 h 2568"/>
              <a:gd name="T10" fmla="*/ 48 w 1649"/>
              <a:gd name="T11" fmla="*/ 432 h 2568"/>
              <a:gd name="T12" fmla="*/ 46 w 1649"/>
              <a:gd name="T13" fmla="*/ 471 h 2568"/>
              <a:gd name="T14" fmla="*/ 41 w 1649"/>
              <a:gd name="T15" fmla="*/ 482 h 2568"/>
              <a:gd name="T16" fmla="*/ 72 w 1649"/>
              <a:gd name="T17" fmla="*/ 469 h 2568"/>
              <a:gd name="T18" fmla="*/ 78 w 1649"/>
              <a:gd name="T19" fmla="*/ 446 h 2568"/>
              <a:gd name="T20" fmla="*/ 90 w 1649"/>
              <a:gd name="T21" fmla="*/ 461 h 2568"/>
              <a:gd name="T22" fmla="*/ 97 w 1649"/>
              <a:gd name="T23" fmla="*/ 478 h 2568"/>
              <a:gd name="T24" fmla="*/ 116 w 1649"/>
              <a:gd name="T25" fmla="*/ 487 h 2568"/>
              <a:gd name="T26" fmla="*/ 123 w 1649"/>
              <a:gd name="T27" fmla="*/ 469 h 2568"/>
              <a:gd name="T28" fmla="*/ 117 w 1649"/>
              <a:gd name="T29" fmla="*/ 435 h 2568"/>
              <a:gd name="T30" fmla="*/ 117 w 1649"/>
              <a:gd name="T31" fmla="*/ 412 h 2568"/>
              <a:gd name="T32" fmla="*/ 154 w 1649"/>
              <a:gd name="T33" fmla="*/ 404 h 2568"/>
              <a:gd name="T34" fmla="*/ 179 w 1649"/>
              <a:gd name="T35" fmla="*/ 401 h 2568"/>
              <a:gd name="T36" fmla="*/ 242 w 1649"/>
              <a:gd name="T37" fmla="*/ 381 h 2568"/>
              <a:gd name="T38" fmla="*/ 305 w 1649"/>
              <a:gd name="T39" fmla="*/ 366 h 2568"/>
              <a:gd name="T40" fmla="*/ 313 w 1649"/>
              <a:gd name="T41" fmla="*/ 338 h 2568"/>
              <a:gd name="T42" fmla="*/ 305 w 1649"/>
              <a:gd name="T43" fmla="*/ 314 h 2568"/>
              <a:gd name="T44" fmla="*/ 301 w 1649"/>
              <a:gd name="T45" fmla="*/ 281 h 2568"/>
              <a:gd name="T46" fmla="*/ 298 w 1649"/>
              <a:gd name="T47" fmla="*/ 262 h 2568"/>
              <a:gd name="T48" fmla="*/ 304 w 1649"/>
              <a:gd name="T49" fmla="*/ 232 h 2568"/>
              <a:gd name="T50" fmla="*/ 293 w 1649"/>
              <a:gd name="T51" fmla="*/ 212 h 2568"/>
              <a:gd name="T52" fmla="*/ 272 w 1649"/>
              <a:gd name="T53" fmla="*/ 176 h 2568"/>
              <a:gd name="T54" fmla="*/ 260 w 1649"/>
              <a:gd name="T55" fmla="*/ 127 h 2568"/>
              <a:gd name="T56" fmla="*/ 239 w 1649"/>
              <a:gd name="T57" fmla="*/ 52 h 2568"/>
              <a:gd name="T58" fmla="*/ 225 w 1649"/>
              <a:gd name="T59" fmla="*/ 27 h 2568"/>
              <a:gd name="T60" fmla="*/ 229 w 1649"/>
              <a:gd name="T61" fmla="*/ 0 h 2568"/>
              <a:gd name="T62" fmla="*/ 195 w 1649"/>
              <a:gd name="T63" fmla="*/ 1 h 2568"/>
              <a:gd name="T64" fmla="*/ 159 w 1649"/>
              <a:gd name="T65" fmla="*/ 13 h 2568"/>
              <a:gd name="T66" fmla="*/ 132 w 1649"/>
              <a:gd name="T67" fmla="*/ 17 h 2568"/>
              <a:gd name="T68" fmla="*/ 93 w 1649"/>
              <a:gd name="T69" fmla="*/ 28 h 2568"/>
              <a:gd name="T70" fmla="*/ 68 w 1649"/>
              <a:gd name="T71" fmla="*/ 33 h 2568"/>
              <a:gd name="T72" fmla="*/ 65 w 1649"/>
              <a:gd name="T73" fmla="*/ 20 h 2568"/>
              <a:gd name="T74" fmla="*/ 64 w 1649"/>
              <a:gd name="T75" fmla="*/ 20 h 2568"/>
              <a:gd name="T76" fmla="*/ 52 w 1649"/>
              <a:gd name="T77" fmla="*/ 17 h 2568"/>
              <a:gd name="T78" fmla="*/ 38 w 1649"/>
              <a:gd name="T79" fmla="*/ 27 h 2568"/>
              <a:gd name="T80" fmla="*/ 19 w 1649"/>
              <a:gd name="T81" fmla="*/ 22 h 2568"/>
              <a:gd name="T82" fmla="*/ 14 w 1649"/>
              <a:gd name="T83" fmla="*/ 34 h 2568"/>
              <a:gd name="T84" fmla="*/ 0 w 1649"/>
              <a:gd name="T85" fmla="*/ 44 h 256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649" h="2568">
                <a:moveTo>
                  <a:pt x="0" y="234"/>
                </a:moveTo>
                <a:lnTo>
                  <a:pt x="99" y="506"/>
                </a:lnTo>
                <a:lnTo>
                  <a:pt x="95" y="741"/>
                </a:lnTo>
                <a:lnTo>
                  <a:pt x="141" y="1116"/>
                </a:lnTo>
                <a:lnTo>
                  <a:pt x="185" y="1721"/>
                </a:lnTo>
                <a:lnTo>
                  <a:pt x="255" y="2280"/>
                </a:lnTo>
                <a:lnTo>
                  <a:pt x="243" y="2483"/>
                </a:lnTo>
                <a:lnTo>
                  <a:pt x="216" y="2544"/>
                </a:lnTo>
                <a:lnTo>
                  <a:pt x="379" y="2472"/>
                </a:lnTo>
                <a:lnTo>
                  <a:pt x="409" y="2352"/>
                </a:lnTo>
                <a:lnTo>
                  <a:pt x="473" y="2432"/>
                </a:lnTo>
                <a:lnTo>
                  <a:pt x="513" y="2520"/>
                </a:lnTo>
                <a:lnTo>
                  <a:pt x="609" y="2568"/>
                </a:lnTo>
                <a:lnTo>
                  <a:pt x="649" y="2472"/>
                </a:lnTo>
                <a:lnTo>
                  <a:pt x="619" y="2292"/>
                </a:lnTo>
                <a:lnTo>
                  <a:pt x="619" y="2172"/>
                </a:lnTo>
                <a:lnTo>
                  <a:pt x="809" y="2128"/>
                </a:lnTo>
                <a:lnTo>
                  <a:pt x="945" y="2112"/>
                </a:lnTo>
                <a:lnTo>
                  <a:pt x="1273" y="2008"/>
                </a:lnTo>
                <a:lnTo>
                  <a:pt x="1609" y="1932"/>
                </a:lnTo>
                <a:lnTo>
                  <a:pt x="1649" y="1784"/>
                </a:lnTo>
                <a:lnTo>
                  <a:pt x="1609" y="1656"/>
                </a:lnTo>
                <a:lnTo>
                  <a:pt x="1585" y="1480"/>
                </a:lnTo>
                <a:lnTo>
                  <a:pt x="1569" y="1384"/>
                </a:lnTo>
                <a:lnTo>
                  <a:pt x="1601" y="1224"/>
                </a:lnTo>
                <a:lnTo>
                  <a:pt x="1545" y="1120"/>
                </a:lnTo>
                <a:lnTo>
                  <a:pt x="1433" y="928"/>
                </a:lnTo>
                <a:lnTo>
                  <a:pt x="1369" y="672"/>
                </a:lnTo>
                <a:lnTo>
                  <a:pt x="1257" y="272"/>
                </a:lnTo>
                <a:lnTo>
                  <a:pt x="1185" y="144"/>
                </a:lnTo>
                <a:lnTo>
                  <a:pt x="1209" y="0"/>
                </a:lnTo>
                <a:lnTo>
                  <a:pt x="1029" y="5"/>
                </a:lnTo>
                <a:lnTo>
                  <a:pt x="839" y="71"/>
                </a:lnTo>
                <a:lnTo>
                  <a:pt x="696" y="90"/>
                </a:lnTo>
                <a:lnTo>
                  <a:pt x="489" y="149"/>
                </a:lnTo>
                <a:lnTo>
                  <a:pt x="356" y="174"/>
                </a:lnTo>
                <a:lnTo>
                  <a:pt x="341" y="107"/>
                </a:lnTo>
                <a:lnTo>
                  <a:pt x="339" y="108"/>
                </a:lnTo>
                <a:lnTo>
                  <a:pt x="276" y="90"/>
                </a:lnTo>
                <a:lnTo>
                  <a:pt x="201" y="143"/>
                </a:lnTo>
                <a:lnTo>
                  <a:pt x="99" y="117"/>
                </a:lnTo>
                <a:lnTo>
                  <a:pt x="72" y="177"/>
                </a:lnTo>
                <a:lnTo>
                  <a:pt x="0" y="234"/>
                </a:lnTo>
                <a:close/>
              </a:path>
            </a:pathLst>
          </a:custGeom>
          <a:solidFill>
            <a:schemeClr val="accent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569D78CC-0EB8-9040-B4A1-A3CF9A575D4D}"/>
              </a:ext>
            </a:extLst>
          </p:cNvPr>
          <p:cNvSpPr>
            <a:spLocks/>
          </p:cNvSpPr>
          <p:nvPr/>
        </p:nvSpPr>
        <p:spPr bwMode="auto">
          <a:xfrm>
            <a:off x="9239325" y="3988623"/>
            <a:ext cx="637015" cy="682194"/>
          </a:xfrm>
          <a:custGeom>
            <a:avLst/>
            <a:gdLst>
              <a:gd name="T0" fmla="*/ 5 w 2113"/>
              <a:gd name="T1" fmla="*/ 43 h 2269"/>
              <a:gd name="T2" fmla="*/ 28 w 2113"/>
              <a:gd name="T3" fmla="*/ 31 h 2269"/>
              <a:gd name="T4" fmla="*/ 58 w 2113"/>
              <a:gd name="T5" fmla="*/ 33 h 2269"/>
              <a:gd name="T6" fmla="*/ 79 w 2113"/>
              <a:gd name="T7" fmla="*/ 19 h 2269"/>
              <a:gd name="T8" fmla="*/ 110 w 2113"/>
              <a:gd name="T9" fmla="*/ 16 h 2269"/>
              <a:gd name="T10" fmla="*/ 148 w 2113"/>
              <a:gd name="T11" fmla="*/ 3 h 2269"/>
              <a:gd name="T12" fmla="*/ 171 w 2113"/>
              <a:gd name="T13" fmla="*/ 0 h 2269"/>
              <a:gd name="T14" fmla="*/ 179 w 2113"/>
              <a:gd name="T15" fmla="*/ 26 h 2269"/>
              <a:gd name="T16" fmla="*/ 191 w 2113"/>
              <a:gd name="T17" fmla="*/ 45 h 2269"/>
              <a:gd name="T18" fmla="*/ 214 w 2113"/>
              <a:gd name="T19" fmla="*/ 54 h 2269"/>
              <a:gd name="T20" fmla="*/ 219 w 2113"/>
              <a:gd name="T21" fmla="*/ 72 h 2269"/>
              <a:gd name="T22" fmla="*/ 247 w 2113"/>
              <a:gd name="T23" fmla="*/ 83 h 2269"/>
              <a:gd name="T24" fmla="*/ 270 w 2113"/>
              <a:gd name="T25" fmla="*/ 97 h 2269"/>
              <a:gd name="T26" fmla="*/ 289 w 2113"/>
              <a:gd name="T27" fmla="*/ 116 h 2269"/>
              <a:gd name="T28" fmla="*/ 316 w 2113"/>
              <a:gd name="T29" fmla="*/ 129 h 2269"/>
              <a:gd name="T30" fmla="*/ 355 w 2113"/>
              <a:gd name="T31" fmla="*/ 163 h 2269"/>
              <a:gd name="T32" fmla="*/ 350 w 2113"/>
              <a:gd name="T33" fmla="*/ 180 h 2269"/>
              <a:gd name="T34" fmla="*/ 377 w 2113"/>
              <a:gd name="T35" fmla="*/ 204 h 2269"/>
              <a:gd name="T36" fmla="*/ 401 w 2113"/>
              <a:gd name="T37" fmla="*/ 231 h 2269"/>
              <a:gd name="T38" fmla="*/ 384 w 2113"/>
              <a:gd name="T39" fmla="*/ 263 h 2269"/>
              <a:gd name="T40" fmla="*/ 377 w 2113"/>
              <a:gd name="T41" fmla="*/ 303 h 2269"/>
              <a:gd name="T42" fmla="*/ 384 w 2113"/>
              <a:gd name="T43" fmla="*/ 334 h 2269"/>
              <a:gd name="T44" fmla="*/ 388 w 2113"/>
              <a:gd name="T45" fmla="*/ 367 h 2269"/>
              <a:gd name="T46" fmla="*/ 367 w 2113"/>
              <a:gd name="T47" fmla="*/ 378 h 2269"/>
              <a:gd name="T48" fmla="*/ 344 w 2113"/>
              <a:gd name="T49" fmla="*/ 373 h 2269"/>
              <a:gd name="T50" fmla="*/ 334 w 2113"/>
              <a:gd name="T51" fmla="*/ 388 h 2269"/>
              <a:gd name="T52" fmla="*/ 334 w 2113"/>
              <a:gd name="T53" fmla="*/ 402 h 2269"/>
              <a:gd name="T54" fmla="*/ 329 w 2113"/>
              <a:gd name="T55" fmla="*/ 417 h 2269"/>
              <a:gd name="T56" fmla="*/ 318 w 2113"/>
              <a:gd name="T57" fmla="*/ 409 h 2269"/>
              <a:gd name="T58" fmla="*/ 284 w 2113"/>
              <a:gd name="T59" fmla="*/ 414 h 2269"/>
              <a:gd name="T60" fmla="*/ 216 w 2113"/>
              <a:gd name="T61" fmla="*/ 417 h 2269"/>
              <a:gd name="T62" fmla="*/ 162 w 2113"/>
              <a:gd name="T63" fmla="*/ 426 h 2269"/>
              <a:gd name="T64" fmla="*/ 116 w 2113"/>
              <a:gd name="T65" fmla="*/ 430 h 2269"/>
              <a:gd name="T66" fmla="*/ 96 w 2113"/>
              <a:gd name="T67" fmla="*/ 423 h 2269"/>
              <a:gd name="T68" fmla="*/ 81 w 2113"/>
              <a:gd name="T69" fmla="*/ 409 h 2269"/>
              <a:gd name="T70" fmla="*/ 88 w 2113"/>
              <a:gd name="T71" fmla="*/ 380 h 2269"/>
              <a:gd name="T72" fmla="*/ 80 w 2113"/>
              <a:gd name="T73" fmla="*/ 356 h 2269"/>
              <a:gd name="T74" fmla="*/ 76 w 2113"/>
              <a:gd name="T75" fmla="*/ 326 h 2269"/>
              <a:gd name="T76" fmla="*/ 73 w 2113"/>
              <a:gd name="T77" fmla="*/ 305 h 2269"/>
              <a:gd name="T78" fmla="*/ 79 w 2113"/>
              <a:gd name="T79" fmla="*/ 274 h 2269"/>
              <a:gd name="T80" fmla="*/ 47 w 2113"/>
              <a:gd name="T81" fmla="*/ 218 h 2269"/>
              <a:gd name="T82" fmla="*/ 33 w 2113"/>
              <a:gd name="T83" fmla="*/ 162 h 2269"/>
              <a:gd name="T84" fmla="*/ 14 w 2113"/>
              <a:gd name="T85" fmla="*/ 95 h 2269"/>
              <a:gd name="T86" fmla="*/ 0 w 2113"/>
              <a:gd name="T87" fmla="*/ 70 h 2269"/>
              <a:gd name="T88" fmla="*/ 5 w 2113"/>
              <a:gd name="T89" fmla="*/ 43 h 226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113" h="2269">
                <a:moveTo>
                  <a:pt x="26" y="225"/>
                </a:moveTo>
                <a:lnTo>
                  <a:pt x="150" y="164"/>
                </a:lnTo>
                <a:lnTo>
                  <a:pt x="308" y="176"/>
                </a:lnTo>
                <a:lnTo>
                  <a:pt x="416" y="102"/>
                </a:lnTo>
                <a:lnTo>
                  <a:pt x="579" y="82"/>
                </a:lnTo>
                <a:lnTo>
                  <a:pt x="781" y="18"/>
                </a:lnTo>
                <a:lnTo>
                  <a:pt x="899" y="0"/>
                </a:lnTo>
                <a:lnTo>
                  <a:pt x="943" y="139"/>
                </a:lnTo>
                <a:lnTo>
                  <a:pt x="1009" y="238"/>
                </a:lnTo>
                <a:lnTo>
                  <a:pt x="1128" y="283"/>
                </a:lnTo>
                <a:lnTo>
                  <a:pt x="1153" y="379"/>
                </a:lnTo>
                <a:lnTo>
                  <a:pt x="1302" y="439"/>
                </a:lnTo>
                <a:lnTo>
                  <a:pt x="1421" y="512"/>
                </a:lnTo>
                <a:lnTo>
                  <a:pt x="1521" y="612"/>
                </a:lnTo>
                <a:lnTo>
                  <a:pt x="1663" y="679"/>
                </a:lnTo>
                <a:lnTo>
                  <a:pt x="1873" y="859"/>
                </a:lnTo>
                <a:lnTo>
                  <a:pt x="1843" y="949"/>
                </a:lnTo>
                <a:lnTo>
                  <a:pt x="1987" y="1079"/>
                </a:lnTo>
                <a:lnTo>
                  <a:pt x="2113" y="1219"/>
                </a:lnTo>
                <a:lnTo>
                  <a:pt x="2024" y="1390"/>
                </a:lnTo>
                <a:lnTo>
                  <a:pt x="1987" y="1600"/>
                </a:lnTo>
                <a:lnTo>
                  <a:pt x="2024" y="1764"/>
                </a:lnTo>
                <a:lnTo>
                  <a:pt x="2042" y="1938"/>
                </a:lnTo>
                <a:lnTo>
                  <a:pt x="1933" y="1993"/>
                </a:lnTo>
                <a:lnTo>
                  <a:pt x="1813" y="1969"/>
                </a:lnTo>
                <a:lnTo>
                  <a:pt x="1759" y="2048"/>
                </a:lnTo>
                <a:lnTo>
                  <a:pt x="1759" y="2121"/>
                </a:lnTo>
                <a:lnTo>
                  <a:pt x="1731" y="2203"/>
                </a:lnTo>
                <a:lnTo>
                  <a:pt x="1677" y="2158"/>
                </a:lnTo>
                <a:lnTo>
                  <a:pt x="1494" y="2185"/>
                </a:lnTo>
                <a:lnTo>
                  <a:pt x="1137" y="2203"/>
                </a:lnTo>
                <a:lnTo>
                  <a:pt x="854" y="2249"/>
                </a:lnTo>
                <a:lnTo>
                  <a:pt x="613" y="2269"/>
                </a:lnTo>
                <a:lnTo>
                  <a:pt x="506" y="2231"/>
                </a:lnTo>
                <a:lnTo>
                  <a:pt x="426" y="2156"/>
                </a:lnTo>
                <a:lnTo>
                  <a:pt x="464" y="2007"/>
                </a:lnTo>
                <a:lnTo>
                  <a:pt x="423" y="1877"/>
                </a:lnTo>
                <a:lnTo>
                  <a:pt x="402" y="1718"/>
                </a:lnTo>
                <a:lnTo>
                  <a:pt x="383" y="1610"/>
                </a:lnTo>
                <a:lnTo>
                  <a:pt x="416" y="1448"/>
                </a:lnTo>
                <a:lnTo>
                  <a:pt x="246" y="1148"/>
                </a:lnTo>
                <a:lnTo>
                  <a:pt x="173" y="857"/>
                </a:lnTo>
                <a:lnTo>
                  <a:pt x="72" y="500"/>
                </a:lnTo>
                <a:lnTo>
                  <a:pt x="0" y="369"/>
                </a:lnTo>
                <a:lnTo>
                  <a:pt x="26" y="225"/>
                </a:lnTo>
                <a:close/>
              </a:path>
            </a:pathLst>
          </a:custGeom>
          <a:solidFill>
            <a:schemeClr val="accent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81B060A8-A6C2-4044-A8F9-217521248DCF}"/>
              </a:ext>
            </a:extLst>
          </p:cNvPr>
          <p:cNvSpPr>
            <a:spLocks/>
          </p:cNvSpPr>
          <p:nvPr/>
        </p:nvSpPr>
        <p:spPr bwMode="auto">
          <a:xfrm>
            <a:off x="9069347" y="4570868"/>
            <a:ext cx="1075461" cy="839257"/>
          </a:xfrm>
          <a:custGeom>
            <a:avLst/>
            <a:gdLst>
              <a:gd name="T0" fmla="*/ 33 w 3573"/>
              <a:gd name="T1" fmla="*/ 131 h 2793"/>
              <a:gd name="T2" fmla="*/ 62 w 3573"/>
              <a:gd name="T3" fmla="*/ 131 h 2793"/>
              <a:gd name="T4" fmla="*/ 118 w 3573"/>
              <a:gd name="T5" fmla="*/ 129 h 2793"/>
              <a:gd name="T6" fmla="*/ 175 w 3573"/>
              <a:gd name="T7" fmla="*/ 153 h 2793"/>
              <a:gd name="T8" fmla="*/ 221 w 3573"/>
              <a:gd name="T9" fmla="*/ 160 h 2793"/>
              <a:gd name="T10" fmla="*/ 257 w 3573"/>
              <a:gd name="T11" fmla="*/ 136 h 2793"/>
              <a:gd name="T12" fmla="*/ 301 w 3573"/>
              <a:gd name="T13" fmla="*/ 113 h 2793"/>
              <a:gd name="T14" fmla="*/ 339 w 3573"/>
              <a:gd name="T15" fmla="*/ 148 h 2793"/>
              <a:gd name="T16" fmla="*/ 380 w 3573"/>
              <a:gd name="T17" fmla="*/ 177 h 2793"/>
              <a:gd name="T18" fmla="*/ 414 w 3573"/>
              <a:gd name="T19" fmla="*/ 220 h 2793"/>
              <a:gd name="T20" fmla="*/ 419 w 3573"/>
              <a:gd name="T21" fmla="*/ 266 h 2793"/>
              <a:gd name="T22" fmla="*/ 426 w 3573"/>
              <a:gd name="T23" fmla="*/ 308 h 2793"/>
              <a:gd name="T24" fmla="*/ 448 w 3573"/>
              <a:gd name="T25" fmla="*/ 296 h 2793"/>
              <a:gd name="T26" fmla="*/ 448 w 3573"/>
              <a:gd name="T27" fmla="*/ 319 h 2793"/>
              <a:gd name="T28" fmla="*/ 461 w 3573"/>
              <a:gd name="T29" fmla="*/ 369 h 2793"/>
              <a:gd name="T30" fmla="*/ 500 w 3573"/>
              <a:gd name="T31" fmla="*/ 370 h 2793"/>
              <a:gd name="T32" fmla="*/ 537 w 3573"/>
              <a:gd name="T33" fmla="*/ 429 h 2793"/>
              <a:gd name="T34" fmla="*/ 551 w 3573"/>
              <a:gd name="T35" fmla="*/ 472 h 2793"/>
              <a:gd name="T36" fmla="*/ 596 w 3573"/>
              <a:gd name="T37" fmla="*/ 501 h 2793"/>
              <a:gd name="T38" fmla="*/ 602 w 3573"/>
              <a:gd name="T39" fmla="*/ 529 h 2793"/>
              <a:gd name="T40" fmla="*/ 638 w 3573"/>
              <a:gd name="T41" fmla="*/ 525 h 2793"/>
              <a:gd name="T42" fmla="*/ 659 w 3573"/>
              <a:gd name="T43" fmla="*/ 518 h 2793"/>
              <a:gd name="T44" fmla="*/ 662 w 3573"/>
              <a:gd name="T45" fmla="*/ 474 h 2793"/>
              <a:gd name="T46" fmla="*/ 677 w 3573"/>
              <a:gd name="T47" fmla="*/ 429 h 2793"/>
              <a:gd name="T48" fmla="*/ 670 w 3573"/>
              <a:gd name="T49" fmla="*/ 353 h 2793"/>
              <a:gd name="T50" fmla="*/ 591 w 3573"/>
              <a:gd name="T51" fmla="*/ 222 h 2793"/>
              <a:gd name="T52" fmla="*/ 591 w 3573"/>
              <a:gd name="T53" fmla="*/ 188 h 2793"/>
              <a:gd name="T54" fmla="*/ 613 w 3573"/>
              <a:gd name="T55" fmla="*/ 227 h 2793"/>
              <a:gd name="T56" fmla="*/ 596 w 3573"/>
              <a:gd name="T57" fmla="*/ 182 h 2793"/>
              <a:gd name="T58" fmla="*/ 551 w 3573"/>
              <a:gd name="T59" fmla="*/ 137 h 2793"/>
              <a:gd name="T60" fmla="*/ 528 w 3573"/>
              <a:gd name="T61" fmla="*/ 93 h 2793"/>
              <a:gd name="T62" fmla="*/ 513 w 3573"/>
              <a:gd name="T63" fmla="*/ 43 h 2793"/>
              <a:gd name="T64" fmla="*/ 492 w 3573"/>
              <a:gd name="T65" fmla="*/ 50 h 2793"/>
              <a:gd name="T66" fmla="*/ 483 w 3573"/>
              <a:gd name="T67" fmla="*/ 69 h 2793"/>
              <a:gd name="T68" fmla="*/ 494 w 3573"/>
              <a:gd name="T69" fmla="*/ 18 h 2793"/>
              <a:gd name="T70" fmla="*/ 474 w 3573"/>
              <a:gd name="T71" fmla="*/ 10 h 2793"/>
              <a:gd name="T72" fmla="*/ 441 w 3573"/>
              <a:gd name="T73" fmla="*/ 21 h 2793"/>
              <a:gd name="T74" fmla="*/ 435 w 3573"/>
              <a:gd name="T75" fmla="*/ 51 h 2793"/>
              <a:gd name="T76" fmla="*/ 388 w 3573"/>
              <a:gd name="T77" fmla="*/ 47 h 2793"/>
              <a:gd name="T78" fmla="*/ 271 w 3573"/>
              <a:gd name="T79" fmla="*/ 59 h 2793"/>
              <a:gd name="T80" fmla="*/ 204 w 3573"/>
              <a:gd name="T81" fmla="*/ 56 h 2793"/>
              <a:gd name="T82" fmla="*/ 124 w 3573"/>
              <a:gd name="T83" fmla="*/ 56 h 2793"/>
              <a:gd name="T84" fmla="*/ 37 w 3573"/>
              <a:gd name="T85" fmla="*/ 78 h 2793"/>
              <a:gd name="T86" fmla="*/ 0 w 3573"/>
              <a:gd name="T87" fmla="*/ 110 h 279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573" h="2793">
                <a:moveTo>
                  <a:pt x="32" y="756"/>
                </a:moveTo>
                <a:lnTo>
                  <a:pt x="176" y="693"/>
                </a:lnTo>
                <a:lnTo>
                  <a:pt x="206" y="633"/>
                </a:lnTo>
                <a:lnTo>
                  <a:pt x="326" y="693"/>
                </a:lnTo>
                <a:lnTo>
                  <a:pt x="441" y="616"/>
                </a:lnTo>
                <a:lnTo>
                  <a:pt x="621" y="682"/>
                </a:lnTo>
                <a:lnTo>
                  <a:pt x="795" y="646"/>
                </a:lnTo>
                <a:lnTo>
                  <a:pt x="921" y="808"/>
                </a:lnTo>
                <a:lnTo>
                  <a:pt x="1016" y="873"/>
                </a:lnTo>
                <a:lnTo>
                  <a:pt x="1166" y="843"/>
                </a:lnTo>
                <a:lnTo>
                  <a:pt x="1269" y="820"/>
                </a:lnTo>
                <a:lnTo>
                  <a:pt x="1359" y="718"/>
                </a:lnTo>
                <a:lnTo>
                  <a:pt x="1443" y="628"/>
                </a:lnTo>
                <a:lnTo>
                  <a:pt x="1587" y="598"/>
                </a:lnTo>
                <a:lnTo>
                  <a:pt x="1676" y="663"/>
                </a:lnTo>
                <a:lnTo>
                  <a:pt x="1791" y="784"/>
                </a:lnTo>
                <a:lnTo>
                  <a:pt x="1827" y="873"/>
                </a:lnTo>
                <a:lnTo>
                  <a:pt x="2007" y="934"/>
                </a:lnTo>
                <a:lnTo>
                  <a:pt x="2127" y="994"/>
                </a:lnTo>
                <a:lnTo>
                  <a:pt x="2187" y="1162"/>
                </a:lnTo>
                <a:lnTo>
                  <a:pt x="2187" y="1263"/>
                </a:lnTo>
                <a:lnTo>
                  <a:pt x="2211" y="1402"/>
                </a:lnTo>
                <a:lnTo>
                  <a:pt x="2211" y="1516"/>
                </a:lnTo>
                <a:lnTo>
                  <a:pt x="2247" y="1624"/>
                </a:lnTo>
                <a:lnTo>
                  <a:pt x="2289" y="1582"/>
                </a:lnTo>
                <a:lnTo>
                  <a:pt x="2367" y="1563"/>
                </a:lnTo>
                <a:lnTo>
                  <a:pt x="2391" y="1636"/>
                </a:lnTo>
                <a:lnTo>
                  <a:pt x="2367" y="1683"/>
                </a:lnTo>
                <a:lnTo>
                  <a:pt x="2349" y="1786"/>
                </a:lnTo>
                <a:lnTo>
                  <a:pt x="2433" y="1948"/>
                </a:lnTo>
                <a:lnTo>
                  <a:pt x="2565" y="2050"/>
                </a:lnTo>
                <a:lnTo>
                  <a:pt x="2637" y="1953"/>
                </a:lnTo>
                <a:lnTo>
                  <a:pt x="2715" y="2152"/>
                </a:lnTo>
                <a:lnTo>
                  <a:pt x="2835" y="2266"/>
                </a:lnTo>
                <a:lnTo>
                  <a:pt x="2883" y="2404"/>
                </a:lnTo>
                <a:lnTo>
                  <a:pt x="2907" y="2493"/>
                </a:lnTo>
                <a:lnTo>
                  <a:pt x="3057" y="2493"/>
                </a:lnTo>
                <a:lnTo>
                  <a:pt x="3147" y="2643"/>
                </a:lnTo>
                <a:lnTo>
                  <a:pt x="3237" y="2703"/>
                </a:lnTo>
                <a:lnTo>
                  <a:pt x="3177" y="2793"/>
                </a:lnTo>
                <a:lnTo>
                  <a:pt x="3267" y="2793"/>
                </a:lnTo>
                <a:lnTo>
                  <a:pt x="3369" y="2770"/>
                </a:lnTo>
                <a:lnTo>
                  <a:pt x="3387" y="2703"/>
                </a:lnTo>
                <a:lnTo>
                  <a:pt x="3477" y="2733"/>
                </a:lnTo>
                <a:lnTo>
                  <a:pt x="3537" y="2583"/>
                </a:lnTo>
                <a:lnTo>
                  <a:pt x="3495" y="2500"/>
                </a:lnTo>
                <a:lnTo>
                  <a:pt x="3549" y="2428"/>
                </a:lnTo>
                <a:lnTo>
                  <a:pt x="3573" y="2266"/>
                </a:lnTo>
                <a:lnTo>
                  <a:pt x="3573" y="2086"/>
                </a:lnTo>
                <a:lnTo>
                  <a:pt x="3537" y="1863"/>
                </a:lnTo>
                <a:lnTo>
                  <a:pt x="3387" y="1503"/>
                </a:lnTo>
                <a:lnTo>
                  <a:pt x="3117" y="1173"/>
                </a:lnTo>
                <a:lnTo>
                  <a:pt x="3027" y="993"/>
                </a:lnTo>
                <a:lnTo>
                  <a:pt x="3117" y="993"/>
                </a:lnTo>
                <a:lnTo>
                  <a:pt x="3183" y="1096"/>
                </a:lnTo>
                <a:lnTo>
                  <a:pt x="3237" y="1198"/>
                </a:lnTo>
                <a:lnTo>
                  <a:pt x="3273" y="1198"/>
                </a:lnTo>
                <a:lnTo>
                  <a:pt x="3147" y="963"/>
                </a:lnTo>
                <a:lnTo>
                  <a:pt x="3021" y="832"/>
                </a:lnTo>
                <a:lnTo>
                  <a:pt x="2907" y="723"/>
                </a:lnTo>
                <a:lnTo>
                  <a:pt x="2865" y="604"/>
                </a:lnTo>
                <a:lnTo>
                  <a:pt x="2787" y="490"/>
                </a:lnTo>
                <a:lnTo>
                  <a:pt x="2733" y="370"/>
                </a:lnTo>
                <a:lnTo>
                  <a:pt x="2709" y="226"/>
                </a:lnTo>
                <a:lnTo>
                  <a:pt x="2637" y="183"/>
                </a:lnTo>
                <a:lnTo>
                  <a:pt x="2595" y="262"/>
                </a:lnTo>
                <a:lnTo>
                  <a:pt x="2643" y="448"/>
                </a:lnTo>
                <a:lnTo>
                  <a:pt x="2547" y="364"/>
                </a:lnTo>
                <a:lnTo>
                  <a:pt x="2547" y="213"/>
                </a:lnTo>
                <a:lnTo>
                  <a:pt x="2607" y="93"/>
                </a:lnTo>
                <a:lnTo>
                  <a:pt x="2609" y="0"/>
                </a:lnTo>
                <a:lnTo>
                  <a:pt x="2499" y="55"/>
                </a:lnTo>
                <a:lnTo>
                  <a:pt x="2379" y="31"/>
                </a:lnTo>
                <a:lnTo>
                  <a:pt x="2325" y="112"/>
                </a:lnTo>
                <a:lnTo>
                  <a:pt x="2325" y="184"/>
                </a:lnTo>
                <a:lnTo>
                  <a:pt x="2298" y="268"/>
                </a:lnTo>
                <a:lnTo>
                  <a:pt x="2246" y="220"/>
                </a:lnTo>
                <a:lnTo>
                  <a:pt x="2049" y="249"/>
                </a:lnTo>
                <a:lnTo>
                  <a:pt x="1703" y="265"/>
                </a:lnTo>
                <a:lnTo>
                  <a:pt x="1430" y="310"/>
                </a:lnTo>
                <a:lnTo>
                  <a:pt x="1185" y="333"/>
                </a:lnTo>
                <a:lnTo>
                  <a:pt x="1076" y="295"/>
                </a:lnTo>
                <a:lnTo>
                  <a:pt x="992" y="220"/>
                </a:lnTo>
                <a:lnTo>
                  <a:pt x="653" y="297"/>
                </a:lnTo>
                <a:lnTo>
                  <a:pt x="329" y="400"/>
                </a:lnTo>
                <a:lnTo>
                  <a:pt x="195" y="414"/>
                </a:lnTo>
                <a:lnTo>
                  <a:pt x="2" y="459"/>
                </a:lnTo>
                <a:lnTo>
                  <a:pt x="0" y="580"/>
                </a:lnTo>
                <a:lnTo>
                  <a:pt x="32" y="756"/>
                </a:lnTo>
                <a:close/>
              </a:path>
            </a:pathLst>
          </a:custGeom>
          <a:solidFill>
            <a:schemeClr val="accent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49BB43B2-FE16-9543-8DFE-253B5350B894}"/>
              </a:ext>
            </a:extLst>
          </p:cNvPr>
          <p:cNvSpPr>
            <a:spLocks/>
          </p:cNvSpPr>
          <p:nvPr/>
        </p:nvSpPr>
        <p:spPr bwMode="auto">
          <a:xfrm>
            <a:off x="9510970" y="3879155"/>
            <a:ext cx="595713" cy="475949"/>
          </a:xfrm>
          <a:custGeom>
            <a:avLst/>
            <a:gdLst>
              <a:gd name="T0" fmla="*/ 0 w 1978"/>
              <a:gd name="T1" fmla="*/ 68 h 1580"/>
              <a:gd name="T2" fmla="*/ 67 w 1978"/>
              <a:gd name="T3" fmla="*/ 37 h 1580"/>
              <a:gd name="T4" fmla="*/ 114 w 1978"/>
              <a:gd name="T5" fmla="*/ 23 h 1580"/>
              <a:gd name="T6" fmla="*/ 150 w 1978"/>
              <a:gd name="T7" fmla="*/ 13 h 1580"/>
              <a:gd name="T8" fmla="*/ 182 w 1978"/>
              <a:gd name="T9" fmla="*/ 17 h 1580"/>
              <a:gd name="T10" fmla="*/ 199 w 1978"/>
              <a:gd name="T11" fmla="*/ 34 h 1580"/>
              <a:gd name="T12" fmla="*/ 234 w 1978"/>
              <a:gd name="T13" fmla="*/ 23 h 1580"/>
              <a:gd name="T14" fmla="*/ 279 w 1978"/>
              <a:gd name="T15" fmla="*/ 0 h 1580"/>
              <a:gd name="T16" fmla="*/ 325 w 1978"/>
              <a:gd name="T17" fmla="*/ 40 h 1580"/>
              <a:gd name="T18" fmla="*/ 364 w 1978"/>
              <a:gd name="T19" fmla="*/ 63 h 1580"/>
              <a:gd name="T20" fmla="*/ 375 w 1978"/>
              <a:gd name="T21" fmla="*/ 85 h 1580"/>
              <a:gd name="T22" fmla="*/ 359 w 1978"/>
              <a:gd name="T23" fmla="*/ 119 h 1580"/>
              <a:gd name="T24" fmla="*/ 330 w 1978"/>
              <a:gd name="T25" fmla="*/ 148 h 1580"/>
              <a:gd name="T26" fmla="*/ 330 w 1978"/>
              <a:gd name="T27" fmla="*/ 176 h 1580"/>
              <a:gd name="T28" fmla="*/ 307 w 1978"/>
              <a:gd name="T29" fmla="*/ 193 h 1580"/>
              <a:gd name="T30" fmla="*/ 296 w 1978"/>
              <a:gd name="T31" fmla="*/ 222 h 1580"/>
              <a:gd name="T32" fmla="*/ 273 w 1978"/>
              <a:gd name="T33" fmla="*/ 249 h 1580"/>
              <a:gd name="T34" fmla="*/ 247 w 1978"/>
              <a:gd name="T35" fmla="*/ 246 h 1580"/>
              <a:gd name="T36" fmla="*/ 237 w 1978"/>
              <a:gd name="T37" fmla="*/ 257 h 1580"/>
              <a:gd name="T38" fmla="*/ 234 w 1978"/>
              <a:gd name="T39" fmla="*/ 275 h 1580"/>
              <a:gd name="T40" fmla="*/ 230 w 1978"/>
              <a:gd name="T41" fmla="*/ 300 h 1580"/>
              <a:gd name="T42" fmla="*/ 206 w 1978"/>
              <a:gd name="T43" fmla="*/ 274 h 1580"/>
              <a:gd name="T44" fmla="*/ 178 w 1978"/>
              <a:gd name="T45" fmla="*/ 249 h 1580"/>
              <a:gd name="T46" fmla="*/ 184 w 1978"/>
              <a:gd name="T47" fmla="*/ 232 h 1580"/>
              <a:gd name="T48" fmla="*/ 145 w 1978"/>
              <a:gd name="T49" fmla="*/ 198 h 1580"/>
              <a:gd name="T50" fmla="*/ 118 w 1978"/>
              <a:gd name="T51" fmla="*/ 185 h 1580"/>
              <a:gd name="T52" fmla="*/ 99 w 1978"/>
              <a:gd name="T53" fmla="*/ 166 h 1580"/>
              <a:gd name="T54" fmla="*/ 75 w 1978"/>
              <a:gd name="T55" fmla="*/ 152 h 1580"/>
              <a:gd name="T56" fmla="*/ 48 w 1978"/>
              <a:gd name="T57" fmla="*/ 141 h 1580"/>
              <a:gd name="T58" fmla="*/ 43 w 1978"/>
              <a:gd name="T59" fmla="*/ 122 h 1580"/>
              <a:gd name="T60" fmla="*/ 21 w 1978"/>
              <a:gd name="T61" fmla="*/ 114 h 1580"/>
              <a:gd name="T62" fmla="*/ 8 w 1978"/>
              <a:gd name="T63" fmla="*/ 95 h 1580"/>
              <a:gd name="T64" fmla="*/ 0 w 1978"/>
              <a:gd name="T65" fmla="*/ 68 h 158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978" h="1580">
                <a:moveTo>
                  <a:pt x="0" y="359"/>
                </a:moveTo>
                <a:lnTo>
                  <a:pt x="352" y="195"/>
                </a:lnTo>
                <a:lnTo>
                  <a:pt x="599" y="120"/>
                </a:lnTo>
                <a:lnTo>
                  <a:pt x="793" y="67"/>
                </a:lnTo>
                <a:lnTo>
                  <a:pt x="960" y="90"/>
                </a:lnTo>
                <a:lnTo>
                  <a:pt x="1050" y="180"/>
                </a:lnTo>
                <a:lnTo>
                  <a:pt x="1233" y="123"/>
                </a:lnTo>
                <a:lnTo>
                  <a:pt x="1470" y="0"/>
                </a:lnTo>
                <a:lnTo>
                  <a:pt x="1714" y="211"/>
                </a:lnTo>
                <a:lnTo>
                  <a:pt x="1921" y="330"/>
                </a:lnTo>
                <a:lnTo>
                  <a:pt x="1978" y="450"/>
                </a:lnTo>
                <a:lnTo>
                  <a:pt x="1891" y="629"/>
                </a:lnTo>
                <a:lnTo>
                  <a:pt x="1741" y="779"/>
                </a:lnTo>
                <a:lnTo>
                  <a:pt x="1741" y="929"/>
                </a:lnTo>
                <a:lnTo>
                  <a:pt x="1621" y="1019"/>
                </a:lnTo>
                <a:lnTo>
                  <a:pt x="1561" y="1169"/>
                </a:lnTo>
                <a:lnTo>
                  <a:pt x="1441" y="1309"/>
                </a:lnTo>
                <a:lnTo>
                  <a:pt x="1305" y="1297"/>
                </a:lnTo>
                <a:lnTo>
                  <a:pt x="1249" y="1353"/>
                </a:lnTo>
                <a:lnTo>
                  <a:pt x="1233" y="1449"/>
                </a:lnTo>
                <a:lnTo>
                  <a:pt x="1211" y="1580"/>
                </a:lnTo>
                <a:lnTo>
                  <a:pt x="1088" y="1442"/>
                </a:lnTo>
                <a:lnTo>
                  <a:pt x="941" y="1311"/>
                </a:lnTo>
                <a:lnTo>
                  <a:pt x="971" y="1220"/>
                </a:lnTo>
                <a:lnTo>
                  <a:pt x="765" y="1042"/>
                </a:lnTo>
                <a:lnTo>
                  <a:pt x="621" y="973"/>
                </a:lnTo>
                <a:lnTo>
                  <a:pt x="521" y="874"/>
                </a:lnTo>
                <a:lnTo>
                  <a:pt x="397" y="798"/>
                </a:lnTo>
                <a:lnTo>
                  <a:pt x="253" y="742"/>
                </a:lnTo>
                <a:lnTo>
                  <a:pt x="228" y="641"/>
                </a:lnTo>
                <a:lnTo>
                  <a:pt x="109" y="598"/>
                </a:lnTo>
                <a:lnTo>
                  <a:pt x="43" y="500"/>
                </a:lnTo>
                <a:lnTo>
                  <a:pt x="0" y="359"/>
                </a:lnTo>
                <a:close/>
              </a:path>
            </a:pathLst>
          </a:custGeom>
          <a:solidFill>
            <a:schemeClr val="accent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1409F497-1A1D-104E-87BB-19590EF5CAD3}"/>
              </a:ext>
            </a:extLst>
          </p:cNvPr>
          <p:cNvSpPr>
            <a:spLocks/>
          </p:cNvSpPr>
          <p:nvPr/>
        </p:nvSpPr>
        <p:spPr bwMode="auto">
          <a:xfrm>
            <a:off x="9364821" y="3490464"/>
            <a:ext cx="1029393" cy="528303"/>
          </a:xfrm>
          <a:custGeom>
            <a:avLst/>
            <a:gdLst>
              <a:gd name="T0" fmla="*/ 0 w 3422"/>
              <a:gd name="T1" fmla="*/ 333 h 1760"/>
              <a:gd name="T2" fmla="*/ 32 w 3422"/>
              <a:gd name="T3" fmla="*/ 329 h 1760"/>
              <a:gd name="T4" fmla="*/ 70 w 3422"/>
              <a:gd name="T5" fmla="*/ 317 h 1760"/>
              <a:gd name="T6" fmla="*/ 92 w 3422"/>
              <a:gd name="T7" fmla="*/ 314 h 1760"/>
              <a:gd name="T8" fmla="*/ 161 w 3422"/>
              <a:gd name="T9" fmla="*/ 282 h 1760"/>
              <a:gd name="T10" fmla="*/ 205 w 3422"/>
              <a:gd name="T11" fmla="*/ 268 h 1760"/>
              <a:gd name="T12" fmla="*/ 243 w 3422"/>
              <a:gd name="T13" fmla="*/ 258 h 1760"/>
              <a:gd name="T14" fmla="*/ 275 w 3422"/>
              <a:gd name="T15" fmla="*/ 262 h 1760"/>
              <a:gd name="T16" fmla="*/ 292 w 3422"/>
              <a:gd name="T17" fmla="*/ 280 h 1760"/>
              <a:gd name="T18" fmla="*/ 327 w 3422"/>
              <a:gd name="T19" fmla="*/ 268 h 1760"/>
              <a:gd name="T20" fmla="*/ 371 w 3422"/>
              <a:gd name="T21" fmla="*/ 246 h 1760"/>
              <a:gd name="T22" fmla="*/ 418 w 3422"/>
              <a:gd name="T23" fmla="*/ 286 h 1760"/>
              <a:gd name="T24" fmla="*/ 457 w 3422"/>
              <a:gd name="T25" fmla="*/ 308 h 1760"/>
              <a:gd name="T26" fmla="*/ 467 w 3422"/>
              <a:gd name="T27" fmla="*/ 331 h 1760"/>
              <a:gd name="T28" fmla="*/ 506 w 3422"/>
              <a:gd name="T29" fmla="*/ 301 h 1760"/>
              <a:gd name="T30" fmla="*/ 525 w 3422"/>
              <a:gd name="T31" fmla="*/ 276 h 1760"/>
              <a:gd name="T32" fmla="*/ 537 w 3422"/>
              <a:gd name="T33" fmla="*/ 246 h 1760"/>
              <a:gd name="T34" fmla="*/ 554 w 3422"/>
              <a:gd name="T35" fmla="*/ 217 h 1760"/>
              <a:gd name="T36" fmla="*/ 582 w 3422"/>
              <a:gd name="T37" fmla="*/ 202 h 1760"/>
              <a:gd name="T38" fmla="*/ 603 w 3422"/>
              <a:gd name="T39" fmla="*/ 187 h 1760"/>
              <a:gd name="T40" fmla="*/ 614 w 3422"/>
              <a:gd name="T41" fmla="*/ 176 h 1760"/>
              <a:gd name="T42" fmla="*/ 603 w 3422"/>
              <a:gd name="T43" fmla="*/ 165 h 1760"/>
              <a:gd name="T44" fmla="*/ 568 w 3422"/>
              <a:gd name="T45" fmla="*/ 182 h 1760"/>
              <a:gd name="T46" fmla="*/ 563 w 3422"/>
              <a:gd name="T47" fmla="*/ 165 h 1760"/>
              <a:gd name="T48" fmla="*/ 582 w 3422"/>
              <a:gd name="T49" fmla="*/ 160 h 1760"/>
              <a:gd name="T50" fmla="*/ 592 w 3422"/>
              <a:gd name="T51" fmla="*/ 148 h 1760"/>
              <a:gd name="T52" fmla="*/ 591 w 3422"/>
              <a:gd name="T53" fmla="*/ 125 h 1760"/>
              <a:gd name="T54" fmla="*/ 625 w 3422"/>
              <a:gd name="T55" fmla="*/ 114 h 1760"/>
              <a:gd name="T56" fmla="*/ 645 w 3422"/>
              <a:gd name="T57" fmla="*/ 90 h 1760"/>
              <a:gd name="T58" fmla="*/ 648 w 3422"/>
              <a:gd name="T59" fmla="*/ 68 h 1760"/>
              <a:gd name="T60" fmla="*/ 625 w 3422"/>
              <a:gd name="T61" fmla="*/ 45 h 1760"/>
              <a:gd name="T62" fmla="*/ 620 w 3422"/>
              <a:gd name="T63" fmla="*/ 68 h 1760"/>
              <a:gd name="T64" fmla="*/ 602 w 3422"/>
              <a:gd name="T65" fmla="*/ 63 h 1760"/>
              <a:gd name="T66" fmla="*/ 570 w 3422"/>
              <a:gd name="T67" fmla="*/ 70 h 1760"/>
              <a:gd name="T68" fmla="*/ 551 w 3422"/>
              <a:gd name="T69" fmla="*/ 51 h 1760"/>
              <a:gd name="T70" fmla="*/ 564 w 3422"/>
              <a:gd name="T71" fmla="*/ 39 h 1760"/>
              <a:gd name="T72" fmla="*/ 586 w 3422"/>
              <a:gd name="T73" fmla="*/ 49 h 1760"/>
              <a:gd name="T74" fmla="*/ 599 w 3422"/>
              <a:gd name="T75" fmla="*/ 34 h 1760"/>
              <a:gd name="T76" fmla="*/ 620 w 3422"/>
              <a:gd name="T77" fmla="*/ 28 h 1760"/>
              <a:gd name="T78" fmla="*/ 591 w 3422"/>
              <a:gd name="T79" fmla="*/ 0 h 1760"/>
              <a:gd name="T80" fmla="*/ 554 w 3422"/>
              <a:gd name="T81" fmla="*/ 17 h 1760"/>
              <a:gd name="T82" fmla="*/ 512 w 3422"/>
              <a:gd name="T83" fmla="*/ 23 h 1760"/>
              <a:gd name="T84" fmla="*/ 351 w 3422"/>
              <a:gd name="T85" fmla="*/ 70 h 1760"/>
              <a:gd name="T86" fmla="*/ 280 w 3422"/>
              <a:gd name="T87" fmla="*/ 101 h 1760"/>
              <a:gd name="T88" fmla="*/ 178 w 3422"/>
              <a:gd name="T89" fmla="*/ 129 h 1760"/>
              <a:gd name="T90" fmla="*/ 178 w 3422"/>
              <a:gd name="T91" fmla="*/ 151 h 1760"/>
              <a:gd name="T92" fmla="*/ 165 w 3422"/>
              <a:gd name="T93" fmla="*/ 169 h 1760"/>
              <a:gd name="T94" fmla="*/ 97 w 3422"/>
              <a:gd name="T95" fmla="*/ 202 h 1760"/>
              <a:gd name="T96" fmla="*/ 103 w 3422"/>
              <a:gd name="T97" fmla="*/ 220 h 1760"/>
              <a:gd name="T98" fmla="*/ 32 w 3422"/>
              <a:gd name="T99" fmla="*/ 275 h 1760"/>
              <a:gd name="T100" fmla="*/ 18 w 3422"/>
              <a:gd name="T101" fmla="*/ 300 h 1760"/>
              <a:gd name="T102" fmla="*/ 1 w 3422"/>
              <a:gd name="T103" fmla="*/ 305 h 1760"/>
              <a:gd name="T104" fmla="*/ 0 w 3422"/>
              <a:gd name="T105" fmla="*/ 333 h 176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3422" h="1760">
                <a:moveTo>
                  <a:pt x="0" y="1760"/>
                </a:moveTo>
                <a:lnTo>
                  <a:pt x="168" y="1738"/>
                </a:lnTo>
                <a:lnTo>
                  <a:pt x="369" y="1675"/>
                </a:lnTo>
                <a:lnTo>
                  <a:pt x="487" y="1657"/>
                </a:lnTo>
                <a:lnTo>
                  <a:pt x="848" y="1490"/>
                </a:lnTo>
                <a:lnTo>
                  <a:pt x="1082" y="1419"/>
                </a:lnTo>
                <a:lnTo>
                  <a:pt x="1283" y="1365"/>
                </a:lnTo>
                <a:lnTo>
                  <a:pt x="1452" y="1386"/>
                </a:lnTo>
                <a:lnTo>
                  <a:pt x="1542" y="1478"/>
                </a:lnTo>
                <a:lnTo>
                  <a:pt x="1726" y="1418"/>
                </a:lnTo>
                <a:lnTo>
                  <a:pt x="1961" y="1298"/>
                </a:lnTo>
                <a:lnTo>
                  <a:pt x="2209" y="1511"/>
                </a:lnTo>
                <a:lnTo>
                  <a:pt x="2411" y="1626"/>
                </a:lnTo>
                <a:lnTo>
                  <a:pt x="2468" y="1748"/>
                </a:lnTo>
                <a:lnTo>
                  <a:pt x="2672" y="1590"/>
                </a:lnTo>
                <a:lnTo>
                  <a:pt x="2772" y="1460"/>
                </a:lnTo>
                <a:lnTo>
                  <a:pt x="2836" y="1300"/>
                </a:lnTo>
                <a:lnTo>
                  <a:pt x="2924" y="1148"/>
                </a:lnTo>
                <a:lnTo>
                  <a:pt x="3076" y="1068"/>
                </a:lnTo>
                <a:lnTo>
                  <a:pt x="3182" y="990"/>
                </a:lnTo>
                <a:lnTo>
                  <a:pt x="3244" y="932"/>
                </a:lnTo>
                <a:lnTo>
                  <a:pt x="3182" y="870"/>
                </a:lnTo>
                <a:lnTo>
                  <a:pt x="3002" y="960"/>
                </a:lnTo>
                <a:lnTo>
                  <a:pt x="2972" y="870"/>
                </a:lnTo>
                <a:lnTo>
                  <a:pt x="3076" y="844"/>
                </a:lnTo>
                <a:lnTo>
                  <a:pt x="3124" y="780"/>
                </a:lnTo>
                <a:lnTo>
                  <a:pt x="3122" y="660"/>
                </a:lnTo>
                <a:lnTo>
                  <a:pt x="3302" y="600"/>
                </a:lnTo>
                <a:lnTo>
                  <a:pt x="3404" y="476"/>
                </a:lnTo>
                <a:lnTo>
                  <a:pt x="3422" y="360"/>
                </a:lnTo>
                <a:lnTo>
                  <a:pt x="3302" y="240"/>
                </a:lnTo>
                <a:lnTo>
                  <a:pt x="3272" y="360"/>
                </a:lnTo>
                <a:lnTo>
                  <a:pt x="3180" y="332"/>
                </a:lnTo>
                <a:lnTo>
                  <a:pt x="3012" y="372"/>
                </a:lnTo>
                <a:lnTo>
                  <a:pt x="2912" y="270"/>
                </a:lnTo>
                <a:lnTo>
                  <a:pt x="2980" y="204"/>
                </a:lnTo>
                <a:lnTo>
                  <a:pt x="3092" y="260"/>
                </a:lnTo>
                <a:lnTo>
                  <a:pt x="3164" y="180"/>
                </a:lnTo>
                <a:lnTo>
                  <a:pt x="3272" y="150"/>
                </a:lnTo>
                <a:lnTo>
                  <a:pt x="3122" y="0"/>
                </a:lnTo>
                <a:lnTo>
                  <a:pt x="2924" y="92"/>
                </a:lnTo>
                <a:lnTo>
                  <a:pt x="2702" y="120"/>
                </a:lnTo>
                <a:lnTo>
                  <a:pt x="1852" y="372"/>
                </a:lnTo>
                <a:lnTo>
                  <a:pt x="1477" y="532"/>
                </a:lnTo>
                <a:lnTo>
                  <a:pt x="939" y="683"/>
                </a:lnTo>
                <a:lnTo>
                  <a:pt x="942" y="797"/>
                </a:lnTo>
                <a:lnTo>
                  <a:pt x="871" y="892"/>
                </a:lnTo>
                <a:lnTo>
                  <a:pt x="513" y="1070"/>
                </a:lnTo>
                <a:lnTo>
                  <a:pt x="545" y="1164"/>
                </a:lnTo>
                <a:lnTo>
                  <a:pt x="171" y="1451"/>
                </a:lnTo>
                <a:lnTo>
                  <a:pt x="93" y="1583"/>
                </a:lnTo>
                <a:lnTo>
                  <a:pt x="3" y="1614"/>
                </a:lnTo>
                <a:lnTo>
                  <a:pt x="0" y="1760"/>
                </a:lnTo>
                <a:close/>
              </a:path>
            </a:pathLst>
          </a:custGeom>
          <a:solidFill>
            <a:schemeClr val="accent2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A879AF7A-FFC3-9149-88F9-600E03467B24}"/>
              </a:ext>
            </a:extLst>
          </p:cNvPr>
          <p:cNvSpPr>
            <a:spLocks/>
          </p:cNvSpPr>
          <p:nvPr/>
        </p:nvSpPr>
        <p:spPr bwMode="auto">
          <a:xfrm>
            <a:off x="9598341" y="2689283"/>
            <a:ext cx="697381" cy="507679"/>
          </a:xfrm>
          <a:custGeom>
            <a:avLst/>
            <a:gdLst>
              <a:gd name="T0" fmla="*/ 0 w 2320"/>
              <a:gd name="T1" fmla="*/ 115 h 1689"/>
              <a:gd name="T2" fmla="*/ 21 w 2320"/>
              <a:gd name="T3" fmla="*/ 97 h 1689"/>
              <a:gd name="T4" fmla="*/ 45 w 2320"/>
              <a:gd name="T5" fmla="*/ 98 h 1689"/>
              <a:gd name="T6" fmla="*/ 118 w 2320"/>
              <a:gd name="T7" fmla="*/ 74 h 1689"/>
              <a:gd name="T8" fmla="*/ 226 w 2320"/>
              <a:gd name="T9" fmla="*/ 38 h 1689"/>
              <a:gd name="T10" fmla="*/ 350 w 2320"/>
              <a:gd name="T11" fmla="*/ 0 h 1689"/>
              <a:gd name="T12" fmla="*/ 399 w 2320"/>
              <a:gd name="T13" fmla="*/ 33 h 1689"/>
              <a:gd name="T14" fmla="*/ 417 w 2320"/>
              <a:gd name="T15" fmla="*/ 41 h 1689"/>
              <a:gd name="T16" fmla="*/ 402 w 2320"/>
              <a:gd name="T17" fmla="*/ 64 h 1689"/>
              <a:gd name="T18" fmla="*/ 392 w 2320"/>
              <a:gd name="T19" fmla="*/ 92 h 1689"/>
              <a:gd name="T20" fmla="*/ 412 w 2320"/>
              <a:gd name="T21" fmla="*/ 124 h 1689"/>
              <a:gd name="T22" fmla="*/ 438 w 2320"/>
              <a:gd name="T23" fmla="*/ 143 h 1689"/>
              <a:gd name="T24" fmla="*/ 439 w 2320"/>
              <a:gd name="T25" fmla="*/ 159 h 1689"/>
              <a:gd name="T26" fmla="*/ 429 w 2320"/>
              <a:gd name="T27" fmla="*/ 177 h 1689"/>
              <a:gd name="T28" fmla="*/ 422 w 2320"/>
              <a:gd name="T29" fmla="*/ 196 h 1689"/>
              <a:gd name="T30" fmla="*/ 408 w 2320"/>
              <a:gd name="T31" fmla="*/ 211 h 1689"/>
              <a:gd name="T32" fmla="*/ 386 w 2320"/>
              <a:gd name="T33" fmla="*/ 213 h 1689"/>
              <a:gd name="T34" fmla="*/ 374 w 2320"/>
              <a:gd name="T35" fmla="*/ 221 h 1689"/>
              <a:gd name="T36" fmla="*/ 362 w 2320"/>
              <a:gd name="T37" fmla="*/ 225 h 1689"/>
              <a:gd name="T38" fmla="*/ 338 w 2320"/>
              <a:gd name="T39" fmla="*/ 224 h 1689"/>
              <a:gd name="T40" fmla="*/ 325 w 2320"/>
              <a:gd name="T41" fmla="*/ 225 h 1689"/>
              <a:gd name="T42" fmla="*/ 298 w 2320"/>
              <a:gd name="T43" fmla="*/ 237 h 1689"/>
              <a:gd name="T44" fmla="*/ 277 w 2320"/>
              <a:gd name="T45" fmla="*/ 242 h 1689"/>
              <a:gd name="T46" fmla="*/ 262 w 2320"/>
              <a:gd name="T47" fmla="*/ 259 h 1689"/>
              <a:gd name="T48" fmla="*/ 229 w 2320"/>
              <a:gd name="T49" fmla="*/ 265 h 1689"/>
              <a:gd name="T50" fmla="*/ 204 w 2320"/>
              <a:gd name="T51" fmla="*/ 274 h 1689"/>
              <a:gd name="T52" fmla="*/ 164 w 2320"/>
              <a:gd name="T53" fmla="*/ 285 h 1689"/>
              <a:gd name="T54" fmla="*/ 130 w 2320"/>
              <a:gd name="T55" fmla="*/ 297 h 1689"/>
              <a:gd name="T56" fmla="*/ 113 w 2320"/>
              <a:gd name="T57" fmla="*/ 297 h 1689"/>
              <a:gd name="T58" fmla="*/ 93 w 2320"/>
              <a:gd name="T59" fmla="*/ 313 h 1689"/>
              <a:gd name="T60" fmla="*/ 56 w 2320"/>
              <a:gd name="T61" fmla="*/ 320 h 1689"/>
              <a:gd name="T62" fmla="*/ 44 w 2320"/>
              <a:gd name="T63" fmla="*/ 300 h 1689"/>
              <a:gd name="T64" fmla="*/ 39 w 2320"/>
              <a:gd name="T65" fmla="*/ 248 h 1689"/>
              <a:gd name="T66" fmla="*/ 26 w 2320"/>
              <a:gd name="T67" fmla="*/ 252 h 1689"/>
              <a:gd name="T68" fmla="*/ 23 w 2320"/>
              <a:gd name="T69" fmla="*/ 196 h 1689"/>
              <a:gd name="T70" fmla="*/ 0 w 2320"/>
              <a:gd name="T71" fmla="*/ 115 h 168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20" h="1689">
                <a:moveTo>
                  <a:pt x="0" y="606"/>
                </a:moveTo>
                <a:lnTo>
                  <a:pt x="112" y="510"/>
                </a:lnTo>
                <a:lnTo>
                  <a:pt x="238" y="516"/>
                </a:lnTo>
                <a:lnTo>
                  <a:pt x="622" y="390"/>
                </a:lnTo>
                <a:lnTo>
                  <a:pt x="1192" y="198"/>
                </a:lnTo>
                <a:lnTo>
                  <a:pt x="1852" y="0"/>
                </a:lnTo>
                <a:lnTo>
                  <a:pt x="2110" y="174"/>
                </a:lnTo>
                <a:lnTo>
                  <a:pt x="2206" y="216"/>
                </a:lnTo>
                <a:lnTo>
                  <a:pt x="2122" y="336"/>
                </a:lnTo>
                <a:lnTo>
                  <a:pt x="2071" y="486"/>
                </a:lnTo>
                <a:lnTo>
                  <a:pt x="2176" y="654"/>
                </a:lnTo>
                <a:lnTo>
                  <a:pt x="2314" y="756"/>
                </a:lnTo>
                <a:lnTo>
                  <a:pt x="2320" y="840"/>
                </a:lnTo>
                <a:lnTo>
                  <a:pt x="2266" y="935"/>
                </a:lnTo>
                <a:lnTo>
                  <a:pt x="2230" y="1037"/>
                </a:lnTo>
                <a:lnTo>
                  <a:pt x="2156" y="1115"/>
                </a:lnTo>
                <a:lnTo>
                  <a:pt x="2042" y="1125"/>
                </a:lnTo>
                <a:lnTo>
                  <a:pt x="1978" y="1167"/>
                </a:lnTo>
                <a:lnTo>
                  <a:pt x="1912" y="1189"/>
                </a:lnTo>
                <a:lnTo>
                  <a:pt x="1786" y="1181"/>
                </a:lnTo>
                <a:lnTo>
                  <a:pt x="1718" y="1187"/>
                </a:lnTo>
                <a:lnTo>
                  <a:pt x="1574" y="1251"/>
                </a:lnTo>
                <a:lnTo>
                  <a:pt x="1462" y="1275"/>
                </a:lnTo>
                <a:lnTo>
                  <a:pt x="1382" y="1367"/>
                </a:lnTo>
                <a:lnTo>
                  <a:pt x="1208" y="1397"/>
                </a:lnTo>
                <a:lnTo>
                  <a:pt x="1080" y="1445"/>
                </a:lnTo>
                <a:lnTo>
                  <a:pt x="866" y="1505"/>
                </a:lnTo>
                <a:lnTo>
                  <a:pt x="687" y="1568"/>
                </a:lnTo>
                <a:lnTo>
                  <a:pt x="597" y="1568"/>
                </a:lnTo>
                <a:lnTo>
                  <a:pt x="489" y="1653"/>
                </a:lnTo>
                <a:lnTo>
                  <a:pt x="297" y="1689"/>
                </a:lnTo>
                <a:lnTo>
                  <a:pt x="234" y="1581"/>
                </a:lnTo>
                <a:lnTo>
                  <a:pt x="208" y="1307"/>
                </a:lnTo>
                <a:lnTo>
                  <a:pt x="136" y="1329"/>
                </a:lnTo>
                <a:lnTo>
                  <a:pt x="122" y="1035"/>
                </a:lnTo>
                <a:lnTo>
                  <a:pt x="0" y="606"/>
                </a:lnTo>
                <a:close/>
              </a:path>
            </a:pathLst>
          </a:custGeom>
          <a:solidFill>
            <a:schemeClr val="accent2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BDCE3A77-04DF-EC40-9C64-E3579AADE0C6}"/>
              </a:ext>
            </a:extLst>
          </p:cNvPr>
          <p:cNvSpPr>
            <a:spLocks/>
          </p:cNvSpPr>
          <p:nvPr/>
        </p:nvSpPr>
        <p:spPr bwMode="auto">
          <a:xfrm>
            <a:off x="9630112" y="2173671"/>
            <a:ext cx="783165" cy="669503"/>
          </a:xfrm>
          <a:custGeom>
            <a:avLst/>
            <a:gdLst>
              <a:gd name="T0" fmla="*/ 0 w 2597"/>
              <a:gd name="T1" fmla="*/ 421 h 2224"/>
              <a:gd name="T2" fmla="*/ 24 w 2597"/>
              <a:gd name="T3" fmla="*/ 422 h 2224"/>
              <a:gd name="T4" fmla="*/ 207 w 2597"/>
              <a:gd name="T5" fmla="*/ 361 h 2224"/>
              <a:gd name="T6" fmla="*/ 330 w 2597"/>
              <a:gd name="T7" fmla="*/ 324 h 2224"/>
              <a:gd name="T8" fmla="*/ 380 w 2597"/>
              <a:gd name="T9" fmla="*/ 357 h 2224"/>
              <a:gd name="T10" fmla="*/ 398 w 2597"/>
              <a:gd name="T11" fmla="*/ 365 h 2224"/>
              <a:gd name="T12" fmla="*/ 436 w 2597"/>
              <a:gd name="T13" fmla="*/ 367 h 2224"/>
              <a:gd name="T14" fmla="*/ 474 w 2597"/>
              <a:gd name="T15" fmla="*/ 373 h 2224"/>
              <a:gd name="T16" fmla="*/ 493 w 2597"/>
              <a:gd name="T17" fmla="*/ 346 h 2224"/>
              <a:gd name="T18" fmla="*/ 483 w 2597"/>
              <a:gd name="T19" fmla="*/ 334 h 2224"/>
              <a:gd name="T20" fmla="*/ 482 w 2597"/>
              <a:gd name="T21" fmla="*/ 314 h 2224"/>
              <a:gd name="T22" fmla="*/ 465 w 2597"/>
              <a:gd name="T23" fmla="*/ 301 h 2224"/>
              <a:gd name="T24" fmla="*/ 459 w 2597"/>
              <a:gd name="T25" fmla="*/ 278 h 2224"/>
              <a:gd name="T26" fmla="*/ 454 w 2597"/>
              <a:gd name="T27" fmla="*/ 241 h 2224"/>
              <a:gd name="T28" fmla="*/ 447 w 2597"/>
              <a:gd name="T29" fmla="*/ 198 h 2224"/>
              <a:gd name="T30" fmla="*/ 439 w 2597"/>
              <a:gd name="T31" fmla="*/ 170 h 2224"/>
              <a:gd name="T32" fmla="*/ 433 w 2597"/>
              <a:gd name="T33" fmla="*/ 132 h 2224"/>
              <a:gd name="T34" fmla="*/ 396 w 2597"/>
              <a:gd name="T35" fmla="*/ 73 h 2224"/>
              <a:gd name="T36" fmla="*/ 385 w 2597"/>
              <a:gd name="T37" fmla="*/ 28 h 2224"/>
              <a:gd name="T38" fmla="*/ 377 w 2597"/>
              <a:gd name="T39" fmla="*/ 11 h 2224"/>
              <a:gd name="T40" fmla="*/ 362 w 2597"/>
              <a:gd name="T41" fmla="*/ 0 h 2224"/>
              <a:gd name="T42" fmla="*/ 351 w 2597"/>
              <a:gd name="T43" fmla="*/ 11 h 2224"/>
              <a:gd name="T44" fmla="*/ 328 w 2597"/>
              <a:gd name="T45" fmla="*/ 16 h 2224"/>
              <a:gd name="T46" fmla="*/ 301 w 2597"/>
              <a:gd name="T47" fmla="*/ 29 h 2224"/>
              <a:gd name="T48" fmla="*/ 260 w 2597"/>
              <a:gd name="T49" fmla="*/ 39 h 2224"/>
              <a:gd name="T50" fmla="*/ 243 w 2597"/>
              <a:gd name="T51" fmla="*/ 61 h 2224"/>
              <a:gd name="T52" fmla="*/ 225 w 2597"/>
              <a:gd name="T53" fmla="*/ 85 h 2224"/>
              <a:gd name="T54" fmla="*/ 227 w 2597"/>
              <a:gd name="T55" fmla="*/ 108 h 2224"/>
              <a:gd name="T56" fmla="*/ 233 w 2597"/>
              <a:gd name="T57" fmla="*/ 123 h 2224"/>
              <a:gd name="T58" fmla="*/ 197 w 2597"/>
              <a:gd name="T59" fmla="*/ 159 h 2224"/>
              <a:gd name="T60" fmla="*/ 211 w 2597"/>
              <a:gd name="T61" fmla="*/ 165 h 2224"/>
              <a:gd name="T62" fmla="*/ 225 w 2597"/>
              <a:gd name="T63" fmla="*/ 159 h 2224"/>
              <a:gd name="T64" fmla="*/ 228 w 2597"/>
              <a:gd name="T65" fmla="*/ 173 h 2224"/>
              <a:gd name="T66" fmla="*/ 214 w 2597"/>
              <a:gd name="T67" fmla="*/ 187 h 2224"/>
              <a:gd name="T68" fmla="*/ 237 w 2597"/>
              <a:gd name="T69" fmla="*/ 198 h 2224"/>
              <a:gd name="T70" fmla="*/ 242 w 2597"/>
              <a:gd name="T71" fmla="*/ 216 h 2224"/>
              <a:gd name="T72" fmla="*/ 213 w 2597"/>
              <a:gd name="T73" fmla="*/ 225 h 2224"/>
              <a:gd name="T74" fmla="*/ 183 w 2597"/>
              <a:gd name="T75" fmla="*/ 243 h 2224"/>
              <a:gd name="T76" fmla="*/ 151 w 2597"/>
              <a:gd name="T77" fmla="*/ 267 h 2224"/>
              <a:gd name="T78" fmla="*/ 120 w 2597"/>
              <a:gd name="T79" fmla="*/ 261 h 2224"/>
              <a:gd name="T80" fmla="*/ 88 w 2597"/>
              <a:gd name="T81" fmla="*/ 273 h 2224"/>
              <a:gd name="T82" fmla="*/ 60 w 2597"/>
              <a:gd name="T83" fmla="*/ 291 h 2224"/>
              <a:gd name="T84" fmla="*/ 58 w 2597"/>
              <a:gd name="T85" fmla="*/ 310 h 2224"/>
              <a:gd name="T86" fmla="*/ 77 w 2597"/>
              <a:gd name="T87" fmla="*/ 329 h 2224"/>
              <a:gd name="T88" fmla="*/ 76 w 2597"/>
              <a:gd name="T89" fmla="*/ 351 h 2224"/>
              <a:gd name="T90" fmla="*/ 60 w 2597"/>
              <a:gd name="T91" fmla="*/ 369 h 2224"/>
              <a:gd name="T92" fmla="*/ 0 w 2597"/>
              <a:gd name="T93" fmla="*/ 421 h 2224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597" h="2224">
                <a:moveTo>
                  <a:pt x="0" y="2218"/>
                </a:moveTo>
                <a:lnTo>
                  <a:pt x="128" y="2224"/>
                </a:lnTo>
                <a:lnTo>
                  <a:pt x="1088" y="1905"/>
                </a:lnTo>
                <a:lnTo>
                  <a:pt x="1737" y="1708"/>
                </a:lnTo>
                <a:lnTo>
                  <a:pt x="2003" y="1884"/>
                </a:lnTo>
                <a:lnTo>
                  <a:pt x="2094" y="1924"/>
                </a:lnTo>
                <a:lnTo>
                  <a:pt x="2298" y="1936"/>
                </a:lnTo>
                <a:lnTo>
                  <a:pt x="2498" y="1968"/>
                </a:lnTo>
                <a:lnTo>
                  <a:pt x="2597" y="1826"/>
                </a:lnTo>
                <a:lnTo>
                  <a:pt x="2546" y="1760"/>
                </a:lnTo>
                <a:lnTo>
                  <a:pt x="2538" y="1656"/>
                </a:lnTo>
                <a:lnTo>
                  <a:pt x="2450" y="1584"/>
                </a:lnTo>
                <a:lnTo>
                  <a:pt x="2417" y="1466"/>
                </a:lnTo>
                <a:lnTo>
                  <a:pt x="2394" y="1272"/>
                </a:lnTo>
                <a:lnTo>
                  <a:pt x="2357" y="1046"/>
                </a:lnTo>
                <a:lnTo>
                  <a:pt x="2314" y="896"/>
                </a:lnTo>
                <a:lnTo>
                  <a:pt x="2282" y="696"/>
                </a:lnTo>
                <a:lnTo>
                  <a:pt x="2087" y="386"/>
                </a:lnTo>
                <a:lnTo>
                  <a:pt x="2027" y="146"/>
                </a:lnTo>
                <a:lnTo>
                  <a:pt x="1986" y="56"/>
                </a:lnTo>
                <a:lnTo>
                  <a:pt x="1906" y="0"/>
                </a:lnTo>
                <a:lnTo>
                  <a:pt x="1847" y="56"/>
                </a:lnTo>
                <a:lnTo>
                  <a:pt x="1727" y="86"/>
                </a:lnTo>
                <a:lnTo>
                  <a:pt x="1586" y="152"/>
                </a:lnTo>
                <a:lnTo>
                  <a:pt x="1367" y="206"/>
                </a:lnTo>
                <a:lnTo>
                  <a:pt x="1282" y="320"/>
                </a:lnTo>
                <a:lnTo>
                  <a:pt x="1186" y="446"/>
                </a:lnTo>
                <a:lnTo>
                  <a:pt x="1194" y="568"/>
                </a:lnTo>
                <a:lnTo>
                  <a:pt x="1226" y="648"/>
                </a:lnTo>
                <a:lnTo>
                  <a:pt x="1036" y="836"/>
                </a:lnTo>
                <a:lnTo>
                  <a:pt x="1114" y="872"/>
                </a:lnTo>
                <a:lnTo>
                  <a:pt x="1186" y="836"/>
                </a:lnTo>
                <a:lnTo>
                  <a:pt x="1202" y="912"/>
                </a:lnTo>
                <a:lnTo>
                  <a:pt x="1126" y="986"/>
                </a:lnTo>
                <a:lnTo>
                  <a:pt x="1247" y="1046"/>
                </a:lnTo>
                <a:lnTo>
                  <a:pt x="1277" y="1136"/>
                </a:lnTo>
                <a:lnTo>
                  <a:pt x="1122" y="1184"/>
                </a:lnTo>
                <a:lnTo>
                  <a:pt x="962" y="1280"/>
                </a:lnTo>
                <a:lnTo>
                  <a:pt x="796" y="1406"/>
                </a:lnTo>
                <a:lnTo>
                  <a:pt x="634" y="1376"/>
                </a:lnTo>
                <a:lnTo>
                  <a:pt x="466" y="1440"/>
                </a:lnTo>
                <a:lnTo>
                  <a:pt x="314" y="1536"/>
                </a:lnTo>
                <a:lnTo>
                  <a:pt x="306" y="1632"/>
                </a:lnTo>
                <a:lnTo>
                  <a:pt x="406" y="1736"/>
                </a:lnTo>
                <a:lnTo>
                  <a:pt x="402" y="1848"/>
                </a:lnTo>
                <a:lnTo>
                  <a:pt x="316" y="1946"/>
                </a:lnTo>
                <a:lnTo>
                  <a:pt x="0" y="2218"/>
                </a:lnTo>
                <a:close/>
              </a:path>
            </a:pathLst>
          </a:custGeom>
          <a:solidFill>
            <a:schemeClr val="accent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4894B70C-A325-D845-836F-0074F0031DFD}"/>
              </a:ext>
            </a:extLst>
          </p:cNvPr>
          <p:cNvSpPr>
            <a:spLocks/>
          </p:cNvSpPr>
          <p:nvPr/>
        </p:nvSpPr>
        <p:spPr bwMode="auto">
          <a:xfrm>
            <a:off x="10205174" y="2097518"/>
            <a:ext cx="222400" cy="395037"/>
          </a:xfrm>
          <a:custGeom>
            <a:avLst/>
            <a:gdLst>
              <a:gd name="T0" fmla="*/ 0 w 734"/>
              <a:gd name="T1" fmla="*/ 48 h 1311"/>
              <a:gd name="T2" fmla="*/ 68 w 734"/>
              <a:gd name="T3" fmla="*/ 27 h 1311"/>
              <a:gd name="T4" fmla="*/ 106 w 734"/>
              <a:gd name="T5" fmla="*/ 4 h 1311"/>
              <a:gd name="T6" fmla="*/ 124 w 734"/>
              <a:gd name="T7" fmla="*/ 0 h 1311"/>
              <a:gd name="T8" fmla="*/ 136 w 734"/>
              <a:gd name="T9" fmla="*/ 34 h 1311"/>
              <a:gd name="T10" fmla="*/ 140 w 734"/>
              <a:gd name="T11" fmla="*/ 56 h 1311"/>
              <a:gd name="T12" fmla="*/ 124 w 734"/>
              <a:gd name="T13" fmla="*/ 80 h 1311"/>
              <a:gd name="T14" fmla="*/ 122 w 734"/>
              <a:gd name="T15" fmla="*/ 126 h 1311"/>
              <a:gd name="T16" fmla="*/ 124 w 734"/>
              <a:gd name="T17" fmla="*/ 154 h 1311"/>
              <a:gd name="T18" fmla="*/ 126 w 734"/>
              <a:gd name="T19" fmla="*/ 182 h 1311"/>
              <a:gd name="T20" fmla="*/ 134 w 734"/>
              <a:gd name="T21" fmla="*/ 217 h 1311"/>
              <a:gd name="T22" fmla="*/ 140 w 734"/>
              <a:gd name="T23" fmla="*/ 231 h 1311"/>
              <a:gd name="T24" fmla="*/ 87 w 734"/>
              <a:gd name="T25" fmla="*/ 249 h 1311"/>
              <a:gd name="T26" fmla="*/ 77 w 734"/>
              <a:gd name="T27" fmla="*/ 219 h 1311"/>
              <a:gd name="T28" fmla="*/ 71 w 734"/>
              <a:gd name="T29" fmla="*/ 181 h 1311"/>
              <a:gd name="T30" fmla="*/ 34 w 734"/>
              <a:gd name="T31" fmla="*/ 121 h 1311"/>
              <a:gd name="T32" fmla="*/ 23 w 734"/>
              <a:gd name="T33" fmla="*/ 78 h 1311"/>
              <a:gd name="T34" fmla="*/ 16 w 734"/>
              <a:gd name="T35" fmla="*/ 60 h 1311"/>
              <a:gd name="T36" fmla="*/ 0 w 734"/>
              <a:gd name="T37" fmla="*/ 48 h 131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734" h="1311">
                <a:moveTo>
                  <a:pt x="0" y="255"/>
                </a:moveTo>
                <a:lnTo>
                  <a:pt x="358" y="143"/>
                </a:lnTo>
                <a:lnTo>
                  <a:pt x="558" y="23"/>
                </a:lnTo>
                <a:lnTo>
                  <a:pt x="651" y="0"/>
                </a:lnTo>
                <a:lnTo>
                  <a:pt x="711" y="180"/>
                </a:lnTo>
                <a:lnTo>
                  <a:pt x="734" y="295"/>
                </a:lnTo>
                <a:lnTo>
                  <a:pt x="651" y="420"/>
                </a:lnTo>
                <a:lnTo>
                  <a:pt x="638" y="663"/>
                </a:lnTo>
                <a:lnTo>
                  <a:pt x="651" y="810"/>
                </a:lnTo>
                <a:lnTo>
                  <a:pt x="662" y="959"/>
                </a:lnTo>
                <a:lnTo>
                  <a:pt x="702" y="1143"/>
                </a:lnTo>
                <a:lnTo>
                  <a:pt x="734" y="1215"/>
                </a:lnTo>
                <a:lnTo>
                  <a:pt x="454" y="1311"/>
                </a:lnTo>
                <a:lnTo>
                  <a:pt x="406" y="1155"/>
                </a:lnTo>
                <a:lnTo>
                  <a:pt x="374" y="953"/>
                </a:lnTo>
                <a:lnTo>
                  <a:pt x="180" y="639"/>
                </a:lnTo>
                <a:lnTo>
                  <a:pt x="122" y="409"/>
                </a:lnTo>
                <a:lnTo>
                  <a:pt x="82" y="315"/>
                </a:lnTo>
                <a:lnTo>
                  <a:pt x="0" y="255"/>
                </a:lnTo>
                <a:close/>
              </a:path>
            </a:pathLst>
          </a:custGeom>
          <a:solidFill>
            <a:schemeClr val="accent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61B9A7EE-7859-B542-8EED-935ADC29BD6E}"/>
              </a:ext>
            </a:extLst>
          </p:cNvPr>
          <p:cNvSpPr>
            <a:spLocks/>
          </p:cNvSpPr>
          <p:nvPr/>
        </p:nvSpPr>
        <p:spPr bwMode="auto">
          <a:xfrm>
            <a:off x="10221060" y="2752742"/>
            <a:ext cx="181096" cy="358548"/>
          </a:xfrm>
          <a:custGeom>
            <a:avLst/>
            <a:gdLst>
              <a:gd name="T0" fmla="*/ 10 w 601"/>
              <a:gd name="T1" fmla="*/ 23 h 1190"/>
              <a:gd name="T2" fmla="*/ 0 w 601"/>
              <a:gd name="T3" fmla="*/ 51 h 1190"/>
              <a:gd name="T4" fmla="*/ 20 w 601"/>
              <a:gd name="T5" fmla="*/ 84 h 1190"/>
              <a:gd name="T6" fmla="*/ 46 w 601"/>
              <a:gd name="T7" fmla="*/ 103 h 1190"/>
              <a:gd name="T8" fmla="*/ 47 w 601"/>
              <a:gd name="T9" fmla="*/ 119 h 1190"/>
              <a:gd name="T10" fmla="*/ 38 w 601"/>
              <a:gd name="T11" fmla="*/ 136 h 1190"/>
              <a:gd name="T12" fmla="*/ 30 w 601"/>
              <a:gd name="T13" fmla="*/ 156 h 1190"/>
              <a:gd name="T14" fmla="*/ 17 w 601"/>
              <a:gd name="T15" fmla="*/ 171 h 1190"/>
              <a:gd name="T16" fmla="*/ 27 w 601"/>
              <a:gd name="T17" fmla="*/ 201 h 1190"/>
              <a:gd name="T18" fmla="*/ 48 w 601"/>
              <a:gd name="T19" fmla="*/ 198 h 1190"/>
              <a:gd name="T20" fmla="*/ 66 w 601"/>
              <a:gd name="T21" fmla="*/ 216 h 1190"/>
              <a:gd name="T22" fmla="*/ 85 w 601"/>
              <a:gd name="T23" fmla="*/ 226 h 1190"/>
              <a:gd name="T24" fmla="*/ 91 w 601"/>
              <a:gd name="T25" fmla="*/ 188 h 1190"/>
              <a:gd name="T26" fmla="*/ 97 w 601"/>
              <a:gd name="T27" fmla="*/ 165 h 1190"/>
              <a:gd name="T28" fmla="*/ 102 w 601"/>
              <a:gd name="T29" fmla="*/ 137 h 1190"/>
              <a:gd name="T30" fmla="*/ 114 w 601"/>
              <a:gd name="T31" fmla="*/ 108 h 1190"/>
              <a:gd name="T32" fmla="*/ 108 w 601"/>
              <a:gd name="T33" fmla="*/ 74 h 1190"/>
              <a:gd name="T34" fmla="*/ 86 w 601"/>
              <a:gd name="T35" fmla="*/ 57 h 1190"/>
              <a:gd name="T36" fmla="*/ 86 w 601"/>
              <a:gd name="T37" fmla="*/ 33 h 1190"/>
              <a:gd name="T38" fmla="*/ 102 w 601"/>
              <a:gd name="T39" fmla="*/ 9 h 1190"/>
              <a:gd name="T40" fmla="*/ 64 w 601"/>
              <a:gd name="T41" fmla="*/ 2 h 1190"/>
              <a:gd name="T42" fmla="*/ 26 w 601"/>
              <a:gd name="T43" fmla="*/ 0 h 1190"/>
              <a:gd name="T44" fmla="*/ 10 w 601"/>
              <a:gd name="T45" fmla="*/ 23 h 119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601" h="1190">
                <a:moveTo>
                  <a:pt x="54" y="119"/>
                </a:moveTo>
                <a:lnTo>
                  <a:pt x="0" y="269"/>
                </a:lnTo>
                <a:lnTo>
                  <a:pt x="106" y="440"/>
                </a:lnTo>
                <a:lnTo>
                  <a:pt x="244" y="540"/>
                </a:lnTo>
                <a:lnTo>
                  <a:pt x="250" y="624"/>
                </a:lnTo>
                <a:lnTo>
                  <a:pt x="199" y="716"/>
                </a:lnTo>
                <a:lnTo>
                  <a:pt x="159" y="821"/>
                </a:lnTo>
                <a:lnTo>
                  <a:pt x="87" y="902"/>
                </a:lnTo>
                <a:lnTo>
                  <a:pt x="141" y="1059"/>
                </a:lnTo>
                <a:lnTo>
                  <a:pt x="254" y="1044"/>
                </a:lnTo>
                <a:lnTo>
                  <a:pt x="346" y="1135"/>
                </a:lnTo>
                <a:lnTo>
                  <a:pt x="446" y="1190"/>
                </a:lnTo>
                <a:lnTo>
                  <a:pt x="481" y="989"/>
                </a:lnTo>
                <a:lnTo>
                  <a:pt x="511" y="869"/>
                </a:lnTo>
                <a:lnTo>
                  <a:pt x="538" y="724"/>
                </a:lnTo>
                <a:lnTo>
                  <a:pt x="601" y="569"/>
                </a:lnTo>
                <a:lnTo>
                  <a:pt x="571" y="389"/>
                </a:lnTo>
                <a:lnTo>
                  <a:pt x="451" y="299"/>
                </a:lnTo>
                <a:lnTo>
                  <a:pt x="455" y="175"/>
                </a:lnTo>
                <a:lnTo>
                  <a:pt x="540" y="45"/>
                </a:lnTo>
                <a:lnTo>
                  <a:pt x="340" y="12"/>
                </a:lnTo>
                <a:lnTo>
                  <a:pt x="135" y="0"/>
                </a:lnTo>
                <a:lnTo>
                  <a:pt x="54" y="119"/>
                </a:lnTo>
                <a:close/>
              </a:path>
            </a:pathLst>
          </a:custGeom>
          <a:solidFill>
            <a:schemeClr val="accent2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FBC37B25-BCBD-DD46-85AF-5FE7A43BEBD6}"/>
              </a:ext>
            </a:extLst>
          </p:cNvPr>
          <p:cNvSpPr>
            <a:spLocks/>
          </p:cNvSpPr>
          <p:nvPr/>
        </p:nvSpPr>
        <p:spPr bwMode="auto">
          <a:xfrm>
            <a:off x="10359265" y="2533805"/>
            <a:ext cx="211280" cy="188794"/>
          </a:xfrm>
          <a:custGeom>
            <a:avLst/>
            <a:gdLst>
              <a:gd name="T0" fmla="*/ 34 w 700"/>
              <a:gd name="T1" fmla="*/ 119 h 630"/>
              <a:gd name="T2" fmla="*/ 93 w 700"/>
              <a:gd name="T3" fmla="*/ 80 h 630"/>
              <a:gd name="T4" fmla="*/ 133 w 700"/>
              <a:gd name="T5" fmla="*/ 55 h 630"/>
              <a:gd name="T6" fmla="*/ 130 w 700"/>
              <a:gd name="T7" fmla="*/ 24 h 630"/>
              <a:gd name="T8" fmla="*/ 104 w 700"/>
              <a:gd name="T9" fmla="*/ 0 h 630"/>
              <a:gd name="T10" fmla="*/ 0 w 700"/>
              <a:gd name="T11" fmla="*/ 52 h 630"/>
              <a:gd name="T12" fmla="*/ 6 w 700"/>
              <a:gd name="T13" fmla="*/ 73 h 630"/>
              <a:gd name="T14" fmla="*/ 23 w 700"/>
              <a:gd name="T15" fmla="*/ 87 h 630"/>
              <a:gd name="T16" fmla="*/ 25 w 700"/>
              <a:gd name="T17" fmla="*/ 108 h 630"/>
              <a:gd name="T18" fmla="*/ 34 w 700"/>
              <a:gd name="T19" fmla="*/ 119 h 63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700" h="630">
                <a:moveTo>
                  <a:pt x="181" y="630"/>
                </a:moveTo>
                <a:lnTo>
                  <a:pt x="490" y="421"/>
                </a:lnTo>
                <a:lnTo>
                  <a:pt x="700" y="293"/>
                </a:lnTo>
                <a:lnTo>
                  <a:pt x="682" y="128"/>
                </a:lnTo>
                <a:lnTo>
                  <a:pt x="545" y="0"/>
                </a:lnTo>
                <a:lnTo>
                  <a:pt x="0" y="276"/>
                </a:lnTo>
                <a:lnTo>
                  <a:pt x="31" y="388"/>
                </a:lnTo>
                <a:lnTo>
                  <a:pt x="120" y="463"/>
                </a:lnTo>
                <a:lnTo>
                  <a:pt x="130" y="570"/>
                </a:lnTo>
                <a:lnTo>
                  <a:pt x="181" y="630"/>
                </a:lnTo>
                <a:close/>
              </a:path>
            </a:pathLst>
          </a:custGeom>
          <a:solidFill>
            <a:schemeClr val="accent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14D2109E-2BC6-C043-8490-22D210F4F9F7}"/>
              </a:ext>
            </a:extLst>
          </p:cNvPr>
          <p:cNvSpPr>
            <a:spLocks/>
          </p:cNvSpPr>
          <p:nvPr/>
        </p:nvSpPr>
        <p:spPr bwMode="auto">
          <a:xfrm>
            <a:off x="10343379" y="2362463"/>
            <a:ext cx="414617" cy="255427"/>
          </a:xfrm>
          <a:custGeom>
            <a:avLst/>
            <a:gdLst>
              <a:gd name="T0" fmla="*/ 142 w 1383"/>
              <a:gd name="T1" fmla="*/ 17 h 850"/>
              <a:gd name="T2" fmla="*/ 131 w 1383"/>
              <a:gd name="T3" fmla="*/ 40 h 850"/>
              <a:gd name="T4" fmla="*/ 53 w 1383"/>
              <a:gd name="T5" fmla="*/ 64 h 850"/>
              <a:gd name="T6" fmla="*/ 0 w 1383"/>
              <a:gd name="T7" fmla="*/ 83 h 850"/>
              <a:gd name="T8" fmla="*/ 6 w 1383"/>
              <a:gd name="T9" fmla="*/ 122 h 850"/>
              <a:gd name="T10" fmla="*/ 11 w 1383"/>
              <a:gd name="T11" fmla="*/ 161 h 850"/>
              <a:gd name="T12" fmla="*/ 113 w 1383"/>
              <a:gd name="T13" fmla="*/ 109 h 850"/>
              <a:gd name="T14" fmla="*/ 156 w 1383"/>
              <a:gd name="T15" fmla="*/ 96 h 850"/>
              <a:gd name="T16" fmla="*/ 172 w 1383"/>
              <a:gd name="T17" fmla="*/ 128 h 850"/>
              <a:gd name="T18" fmla="*/ 193 w 1383"/>
              <a:gd name="T19" fmla="*/ 142 h 850"/>
              <a:gd name="T20" fmla="*/ 201 w 1383"/>
              <a:gd name="T21" fmla="*/ 125 h 850"/>
              <a:gd name="T22" fmla="*/ 233 w 1383"/>
              <a:gd name="T23" fmla="*/ 102 h 850"/>
              <a:gd name="T24" fmla="*/ 261 w 1383"/>
              <a:gd name="T25" fmla="*/ 85 h 850"/>
              <a:gd name="T26" fmla="*/ 252 w 1383"/>
              <a:gd name="T27" fmla="*/ 73 h 850"/>
              <a:gd name="T28" fmla="*/ 250 w 1383"/>
              <a:gd name="T29" fmla="*/ 62 h 850"/>
              <a:gd name="T30" fmla="*/ 245 w 1383"/>
              <a:gd name="T31" fmla="*/ 44 h 850"/>
              <a:gd name="T32" fmla="*/ 240 w 1383"/>
              <a:gd name="T33" fmla="*/ 50 h 850"/>
              <a:gd name="T34" fmla="*/ 243 w 1383"/>
              <a:gd name="T35" fmla="*/ 60 h 850"/>
              <a:gd name="T36" fmla="*/ 240 w 1383"/>
              <a:gd name="T37" fmla="*/ 70 h 850"/>
              <a:gd name="T38" fmla="*/ 245 w 1383"/>
              <a:gd name="T39" fmla="*/ 82 h 850"/>
              <a:gd name="T40" fmla="*/ 227 w 1383"/>
              <a:gd name="T41" fmla="*/ 97 h 850"/>
              <a:gd name="T42" fmla="*/ 204 w 1383"/>
              <a:gd name="T43" fmla="*/ 85 h 850"/>
              <a:gd name="T44" fmla="*/ 176 w 1383"/>
              <a:gd name="T45" fmla="*/ 51 h 850"/>
              <a:gd name="T46" fmla="*/ 168 w 1383"/>
              <a:gd name="T47" fmla="*/ 23 h 850"/>
              <a:gd name="T48" fmla="*/ 142 w 1383"/>
              <a:gd name="T49" fmla="*/ 0 h 850"/>
              <a:gd name="T50" fmla="*/ 142 w 1383"/>
              <a:gd name="T51" fmla="*/ 17 h 85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383" h="850">
                <a:moveTo>
                  <a:pt x="753" y="90"/>
                </a:moveTo>
                <a:lnTo>
                  <a:pt x="693" y="210"/>
                </a:lnTo>
                <a:lnTo>
                  <a:pt x="281" y="340"/>
                </a:lnTo>
                <a:lnTo>
                  <a:pt x="0" y="436"/>
                </a:lnTo>
                <a:lnTo>
                  <a:pt x="30" y="645"/>
                </a:lnTo>
                <a:lnTo>
                  <a:pt x="57" y="850"/>
                </a:lnTo>
                <a:lnTo>
                  <a:pt x="597" y="573"/>
                </a:lnTo>
                <a:lnTo>
                  <a:pt x="825" y="507"/>
                </a:lnTo>
                <a:lnTo>
                  <a:pt x="913" y="675"/>
                </a:lnTo>
                <a:lnTo>
                  <a:pt x="1023" y="750"/>
                </a:lnTo>
                <a:lnTo>
                  <a:pt x="1065" y="659"/>
                </a:lnTo>
                <a:lnTo>
                  <a:pt x="1233" y="540"/>
                </a:lnTo>
                <a:lnTo>
                  <a:pt x="1383" y="450"/>
                </a:lnTo>
                <a:lnTo>
                  <a:pt x="1337" y="383"/>
                </a:lnTo>
                <a:lnTo>
                  <a:pt x="1325" y="325"/>
                </a:lnTo>
                <a:lnTo>
                  <a:pt x="1297" y="233"/>
                </a:lnTo>
                <a:lnTo>
                  <a:pt x="1273" y="263"/>
                </a:lnTo>
                <a:lnTo>
                  <a:pt x="1285" y="319"/>
                </a:lnTo>
                <a:lnTo>
                  <a:pt x="1273" y="371"/>
                </a:lnTo>
                <a:lnTo>
                  <a:pt x="1297" y="435"/>
                </a:lnTo>
                <a:lnTo>
                  <a:pt x="1203" y="510"/>
                </a:lnTo>
                <a:lnTo>
                  <a:pt x="1081" y="451"/>
                </a:lnTo>
                <a:lnTo>
                  <a:pt x="933" y="270"/>
                </a:lnTo>
                <a:lnTo>
                  <a:pt x="889" y="123"/>
                </a:lnTo>
                <a:lnTo>
                  <a:pt x="753" y="0"/>
                </a:lnTo>
                <a:lnTo>
                  <a:pt x="753" y="90"/>
                </a:lnTo>
                <a:close/>
              </a:path>
            </a:pathLst>
          </a:custGeom>
          <a:solidFill>
            <a:schemeClr val="accent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1181C641-2899-3C40-BA2E-3CA69D9EF826}"/>
              </a:ext>
            </a:extLst>
          </p:cNvPr>
          <p:cNvSpPr>
            <a:spLocks/>
          </p:cNvSpPr>
          <p:nvPr/>
        </p:nvSpPr>
        <p:spPr bwMode="auto">
          <a:xfrm>
            <a:off x="10398979" y="2068961"/>
            <a:ext cx="184273" cy="393451"/>
          </a:xfrm>
          <a:custGeom>
            <a:avLst/>
            <a:gdLst>
              <a:gd name="T0" fmla="*/ 66 w 615"/>
              <a:gd name="T1" fmla="*/ 233 h 1311"/>
              <a:gd name="T2" fmla="*/ 96 w 615"/>
              <a:gd name="T3" fmla="*/ 224 h 1311"/>
              <a:gd name="T4" fmla="*/ 107 w 615"/>
              <a:gd name="T5" fmla="*/ 201 h 1311"/>
              <a:gd name="T6" fmla="*/ 107 w 615"/>
              <a:gd name="T7" fmla="*/ 184 h 1311"/>
              <a:gd name="T8" fmla="*/ 116 w 615"/>
              <a:gd name="T9" fmla="*/ 170 h 1311"/>
              <a:gd name="T10" fmla="*/ 96 w 615"/>
              <a:gd name="T11" fmla="*/ 162 h 1311"/>
              <a:gd name="T12" fmla="*/ 89 w 615"/>
              <a:gd name="T13" fmla="*/ 136 h 1311"/>
              <a:gd name="T14" fmla="*/ 54 w 615"/>
              <a:gd name="T15" fmla="*/ 74 h 1311"/>
              <a:gd name="T16" fmla="*/ 25 w 615"/>
              <a:gd name="T17" fmla="*/ 0 h 1311"/>
              <a:gd name="T18" fmla="*/ 9 w 615"/>
              <a:gd name="T19" fmla="*/ 6 h 1311"/>
              <a:gd name="T20" fmla="*/ 2 w 615"/>
              <a:gd name="T21" fmla="*/ 18 h 1311"/>
              <a:gd name="T22" fmla="*/ 14 w 615"/>
              <a:gd name="T23" fmla="*/ 52 h 1311"/>
              <a:gd name="T24" fmla="*/ 18 w 615"/>
              <a:gd name="T25" fmla="*/ 74 h 1311"/>
              <a:gd name="T26" fmla="*/ 2 w 615"/>
              <a:gd name="T27" fmla="*/ 97 h 1311"/>
              <a:gd name="T28" fmla="*/ 0 w 615"/>
              <a:gd name="T29" fmla="*/ 145 h 1311"/>
              <a:gd name="T30" fmla="*/ 5 w 615"/>
              <a:gd name="T31" fmla="*/ 200 h 1311"/>
              <a:gd name="T32" fmla="*/ 12 w 615"/>
              <a:gd name="T33" fmla="*/ 234 h 1311"/>
              <a:gd name="T34" fmla="*/ 18 w 615"/>
              <a:gd name="T35" fmla="*/ 248 h 1311"/>
              <a:gd name="T36" fmla="*/ 66 w 615"/>
              <a:gd name="T37" fmla="*/ 233 h 131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615" h="1311">
                <a:moveTo>
                  <a:pt x="349" y="1231"/>
                </a:moveTo>
                <a:lnTo>
                  <a:pt x="507" y="1183"/>
                </a:lnTo>
                <a:lnTo>
                  <a:pt x="567" y="1063"/>
                </a:lnTo>
                <a:lnTo>
                  <a:pt x="567" y="975"/>
                </a:lnTo>
                <a:lnTo>
                  <a:pt x="615" y="900"/>
                </a:lnTo>
                <a:lnTo>
                  <a:pt x="508" y="859"/>
                </a:lnTo>
                <a:lnTo>
                  <a:pt x="472" y="721"/>
                </a:lnTo>
                <a:lnTo>
                  <a:pt x="285" y="390"/>
                </a:lnTo>
                <a:lnTo>
                  <a:pt x="135" y="0"/>
                </a:lnTo>
                <a:lnTo>
                  <a:pt x="46" y="31"/>
                </a:lnTo>
                <a:lnTo>
                  <a:pt x="13" y="97"/>
                </a:lnTo>
                <a:lnTo>
                  <a:pt x="75" y="277"/>
                </a:lnTo>
                <a:lnTo>
                  <a:pt x="96" y="393"/>
                </a:lnTo>
                <a:lnTo>
                  <a:pt x="12" y="514"/>
                </a:lnTo>
                <a:lnTo>
                  <a:pt x="0" y="766"/>
                </a:lnTo>
                <a:lnTo>
                  <a:pt x="24" y="1056"/>
                </a:lnTo>
                <a:lnTo>
                  <a:pt x="64" y="1239"/>
                </a:lnTo>
                <a:lnTo>
                  <a:pt x="96" y="1311"/>
                </a:lnTo>
                <a:lnTo>
                  <a:pt x="349" y="1231"/>
                </a:lnTo>
                <a:close/>
              </a:path>
            </a:pathLst>
          </a:custGeom>
          <a:solidFill>
            <a:schemeClr val="accent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85B55E42-D99D-0744-B295-E80321F2A2F9}"/>
              </a:ext>
            </a:extLst>
          </p:cNvPr>
          <p:cNvSpPr>
            <a:spLocks/>
          </p:cNvSpPr>
          <p:nvPr/>
        </p:nvSpPr>
        <p:spPr bwMode="auto">
          <a:xfrm>
            <a:off x="10438693" y="1675510"/>
            <a:ext cx="417794" cy="664742"/>
          </a:xfrm>
          <a:custGeom>
            <a:avLst/>
            <a:gdLst>
              <a:gd name="T0" fmla="*/ 0 w 1386"/>
              <a:gd name="T1" fmla="*/ 249 h 2211"/>
              <a:gd name="T2" fmla="*/ 29 w 1386"/>
              <a:gd name="T3" fmla="*/ 323 h 2211"/>
              <a:gd name="T4" fmla="*/ 64 w 1386"/>
              <a:gd name="T5" fmla="*/ 385 h 2211"/>
              <a:gd name="T6" fmla="*/ 71 w 1386"/>
              <a:gd name="T7" fmla="*/ 411 h 2211"/>
              <a:gd name="T8" fmla="*/ 92 w 1386"/>
              <a:gd name="T9" fmla="*/ 419 h 2211"/>
              <a:gd name="T10" fmla="*/ 109 w 1386"/>
              <a:gd name="T11" fmla="*/ 374 h 2211"/>
              <a:gd name="T12" fmla="*/ 109 w 1386"/>
              <a:gd name="T13" fmla="*/ 351 h 2211"/>
              <a:gd name="T14" fmla="*/ 125 w 1386"/>
              <a:gd name="T15" fmla="*/ 333 h 2211"/>
              <a:gd name="T16" fmla="*/ 143 w 1386"/>
              <a:gd name="T17" fmla="*/ 318 h 2211"/>
              <a:gd name="T18" fmla="*/ 166 w 1386"/>
              <a:gd name="T19" fmla="*/ 289 h 2211"/>
              <a:gd name="T20" fmla="*/ 172 w 1386"/>
              <a:gd name="T21" fmla="*/ 266 h 2211"/>
              <a:gd name="T22" fmla="*/ 164 w 1386"/>
              <a:gd name="T23" fmla="*/ 260 h 2211"/>
              <a:gd name="T24" fmla="*/ 178 w 1386"/>
              <a:gd name="T25" fmla="*/ 245 h 2211"/>
              <a:gd name="T26" fmla="*/ 189 w 1386"/>
              <a:gd name="T27" fmla="*/ 266 h 2211"/>
              <a:gd name="T28" fmla="*/ 195 w 1386"/>
              <a:gd name="T29" fmla="*/ 261 h 2211"/>
              <a:gd name="T30" fmla="*/ 195 w 1386"/>
              <a:gd name="T31" fmla="*/ 232 h 2211"/>
              <a:gd name="T32" fmla="*/ 229 w 1386"/>
              <a:gd name="T33" fmla="*/ 215 h 2211"/>
              <a:gd name="T34" fmla="*/ 245 w 1386"/>
              <a:gd name="T35" fmla="*/ 200 h 2211"/>
              <a:gd name="T36" fmla="*/ 263 w 1386"/>
              <a:gd name="T37" fmla="*/ 181 h 2211"/>
              <a:gd name="T38" fmla="*/ 263 w 1386"/>
              <a:gd name="T39" fmla="*/ 158 h 2211"/>
              <a:gd name="T40" fmla="*/ 248 w 1386"/>
              <a:gd name="T41" fmla="*/ 150 h 2211"/>
              <a:gd name="T42" fmla="*/ 246 w 1386"/>
              <a:gd name="T43" fmla="*/ 136 h 2211"/>
              <a:gd name="T44" fmla="*/ 226 w 1386"/>
              <a:gd name="T45" fmla="*/ 138 h 2211"/>
              <a:gd name="T46" fmla="*/ 212 w 1386"/>
              <a:gd name="T47" fmla="*/ 130 h 2211"/>
              <a:gd name="T48" fmla="*/ 202 w 1386"/>
              <a:gd name="T49" fmla="*/ 114 h 2211"/>
              <a:gd name="T50" fmla="*/ 183 w 1386"/>
              <a:gd name="T51" fmla="*/ 113 h 2211"/>
              <a:gd name="T52" fmla="*/ 170 w 1386"/>
              <a:gd name="T53" fmla="*/ 100 h 2211"/>
              <a:gd name="T54" fmla="*/ 167 w 1386"/>
              <a:gd name="T55" fmla="*/ 76 h 2211"/>
              <a:gd name="T56" fmla="*/ 152 w 1386"/>
              <a:gd name="T57" fmla="*/ 56 h 2211"/>
              <a:gd name="T58" fmla="*/ 144 w 1386"/>
              <a:gd name="T59" fmla="*/ 35 h 2211"/>
              <a:gd name="T60" fmla="*/ 129 w 1386"/>
              <a:gd name="T61" fmla="*/ 0 h 2211"/>
              <a:gd name="T62" fmla="*/ 109 w 1386"/>
              <a:gd name="T63" fmla="*/ 2 h 2211"/>
              <a:gd name="T64" fmla="*/ 90 w 1386"/>
              <a:gd name="T65" fmla="*/ 2 h 2211"/>
              <a:gd name="T66" fmla="*/ 70 w 1386"/>
              <a:gd name="T67" fmla="*/ 24 h 2211"/>
              <a:gd name="T68" fmla="*/ 52 w 1386"/>
              <a:gd name="T69" fmla="*/ 33 h 2211"/>
              <a:gd name="T70" fmla="*/ 35 w 1386"/>
              <a:gd name="T71" fmla="*/ 23 h 2211"/>
              <a:gd name="T72" fmla="*/ 30 w 1386"/>
              <a:gd name="T73" fmla="*/ 11 h 2211"/>
              <a:gd name="T74" fmla="*/ 15 w 1386"/>
              <a:gd name="T75" fmla="*/ 41 h 2211"/>
              <a:gd name="T76" fmla="*/ 21 w 1386"/>
              <a:gd name="T77" fmla="*/ 56 h 2211"/>
              <a:gd name="T78" fmla="*/ 18 w 1386"/>
              <a:gd name="T79" fmla="*/ 74 h 2211"/>
              <a:gd name="T80" fmla="*/ 11 w 1386"/>
              <a:gd name="T81" fmla="*/ 104 h 2211"/>
              <a:gd name="T82" fmla="*/ 15 w 1386"/>
              <a:gd name="T83" fmla="*/ 133 h 2211"/>
              <a:gd name="T84" fmla="*/ 24 w 1386"/>
              <a:gd name="T85" fmla="*/ 163 h 2211"/>
              <a:gd name="T86" fmla="*/ 18 w 1386"/>
              <a:gd name="T87" fmla="*/ 187 h 2211"/>
              <a:gd name="T88" fmla="*/ 11 w 1386"/>
              <a:gd name="T89" fmla="*/ 224 h 2211"/>
              <a:gd name="T90" fmla="*/ 0 w 1386"/>
              <a:gd name="T91" fmla="*/ 249 h 2211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386" h="2211">
                <a:moveTo>
                  <a:pt x="0" y="1313"/>
                </a:moveTo>
                <a:lnTo>
                  <a:pt x="153" y="1703"/>
                </a:lnTo>
                <a:lnTo>
                  <a:pt x="337" y="2030"/>
                </a:lnTo>
                <a:lnTo>
                  <a:pt x="373" y="2169"/>
                </a:lnTo>
                <a:lnTo>
                  <a:pt x="483" y="2211"/>
                </a:lnTo>
                <a:lnTo>
                  <a:pt x="576" y="1976"/>
                </a:lnTo>
                <a:lnTo>
                  <a:pt x="577" y="1853"/>
                </a:lnTo>
                <a:lnTo>
                  <a:pt x="657" y="1757"/>
                </a:lnTo>
                <a:lnTo>
                  <a:pt x="753" y="1677"/>
                </a:lnTo>
                <a:lnTo>
                  <a:pt x="876" y="1526"/>
                </a:lnTo>
                <a:lnTo>
                  <a:pt x="906" y="1406"/>
                </a:lnTo>
                <a:lnTo>
                  <a:pt x="865" y="1373"/>
                </a:lnTo>
                <a:lnTo>
                  <a:pt x="937" y="1293"/>
                </a:lnTo>
                <a:lnTo>
                  <a:pt x="996" y="1406"/>
                </a:lnTo>
                <a:lnTo>
                  <a:pt x="1026" y="1376"/>
                </a:lnTo>
                <a:lnTo>
                  <a:pt x="1026" y="1226"/>
                </a:lnTo>
                <a:lnTo>
                  <a:pt x="1206" y="1136"/>
                </a:lnTo>
                <a:lnTo>
                  <a:pt x="1289" y="1056"/>
                </a:lnTo>
                <a:lnTo>
                  <a:pt x="1386" y="956"/>
                </a:lnTo>
                <a:lnTo>
                  <a:pt x="1386" y="836"/>
                </a:lnTo>
                <a:lnTo>
                  <a:pt x="1305" y="792"/>
                </a:lnTo>
                <a:lnTo>
                  <a:pt x="1296" y="716"/>
                </a:lnTo>
                <a:lnTo>
                  <a:pt x="1193" y="728"/>
                </a:lnTo>
                <a:lnTo>
                  <a:pt x="1116" y="686"/>
                </a:lnTo>
                <a:lnTo>
                  <a:pt x="1065" y="600"/>
                </a:lnTo>
                <a:lnTo>
                  <a:pt x="966" y="596"/>
                </a:lnTo>
                <a:lnTo>
                  <a:pt x="897" y="528"/>
                </a:lnTo>
                <a:lnTo>
                  <a:pt x="881" y="400"/>
                </a:lnTo>
                <a:lnTo>
                  <a:pt x="801" y="296"/>
                </a:lnTo>
                <a:lnTo>
                  <a:pt x="761" y="184"/>
                </a:lnTo>
                <a:lnTo>
                  <a:pt x="681" y="0"/>
                </a:lnTo>
                <a:lnTo>
                  <a:pt x="577" y="8"/>
                </a:lnTo>
                <a:lnTo>
                  <a:pt x="473" y="8"/>
                </a:lnTo>
                <a:lnTo>
                  <a:pt x="369" y="128"/>
                </a:lnTo>
                <a:lnTo>
                  <a:pt x="276" y="176"/>
                </a:lnTo>
                <a:lnTo>
                  <a:pt x="185" y="120"/>
                </a:lnTo>
                <a:lnTo>
                  <a:pt x="156" y="56"/>
                </a:lnTo>
                <a:lnTo>
                  <a:pt x="81" y="216"/>
                </a:lnTo>
                <a:lnTo>
                  <a:pt x="113" y="296"/>
                </a:lnTo>
                <a:lnTo>
                  <a:pt x="97" y="392"/>
                </a:lnTo>
                <a:lnTo>
                  <a:pt x="57" y="549"/>
                </a:lnTo>
                <a:lnTo>
                  <a:pt x="81" y="704"/>
                </a:lnTo>
                <a:lnTo>
                  <a:pt x="129" y="861"/>
                </a:lnTo>
                <a:lnTo>
                  <a:pt x="96" y="986"/>
                </a:lnTo>
                <a:lnTo>
                  <a:pt x="57" y="1184"/>
                </a:lnTo>
                <a:lnTo>
                  <a:pt x="0" y="1313"/>
                </a:lnTo>
                <a:close/>
              </a:path>
            </a:pathLst>
          </a:custGeom>
          <a:solidFill>
            <a:schemeClr val="accent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6695F64F-B055-434F-AF12-9EB305075414}"/>
              </a:ext>
            </a:extLst>
          </p:cNvPr>
          <p:cNvSpPr>
            <a:spLocks/>
          </p:cNvSpPr>
          <p:nvPr/>
        </p:nvSpPr>
        <p:spPr bwMode="auto">
          <a:xfrm>
            <a:off x="10381505" y="2676590"/>
            <a:ext cx="187451" cy="157064"/>
          </a:xfrm>
          <a:custGeom>
            <a:avLst/>
            <a:gdLst>
              <a:gd name="T0" fmla="*/ 11 w 622"/>
              <a:gd name="T1" fmla="*/ 61 h 519"/>
              <a:gd name="T2" fmla="*/ 28 w 622"/>
              <a:gd name="T3" fmla="*/ 46 h 519"/>
              <a:gd name="T4" fmla="*/ 53 w 622"/>
              <a:gd name="T5" fmla="*/ 36 h 519"/>
              <a:gd name="T6" fmla="*/ 83 w 622"/>
              <a:gd name="T7" fmla="*/ 19 h 519"/>
              <a:gd name="T8" fmla="*/ 101 w 622"/>
              <a:gd name="T9" fmla="*/ 6 h 519"/>
              <a:gd name="T10" fmla="*/ 115 w 622"/>
              <a:gd name="T11" fmla="*/ 0 h 519"/>
              <a:gd name="T12" fmla="*/ 118 w 622"/>
              <a:gd name="T13" fmla="*/ 6 h 519"/>
              <a:gd name="T14" fmla="*/ 111 w 622"/>
              <a:gd name="T15" fmla="*/ 16 h 519"/>
              <a:gd name="T16" fmla="*/ 85 w 622"/>
              <a:gd name="T17" fmla="*/ 39 h 519"/>
              <a:gd name="T18" fmla="*/ 50 w 622"/>
              <a:gd name="T19" fmla="*/ 68 h 519"/>
              <a:gd name="T20" fmla="*/ 27 w 622"/>
              <a:gd name="T21" fmla="*/ 84 h 519"/>
              <a:gd name="T22" fmla="*/ 17 w 622"/>
              <a:gd name="T23" fmla="*/ 94 h 519"/>
              <a:gd name="T24" fmla="*/ 2 w 622"/>
              <a:gd name="T25" fmla="*/ 99 h 519"/>
              <a:gd name="T26" fmla="*/ 0 w 622"/>
              <a:gd name="T27" fmla="*/ 84 h 519"/>
              <a:gd name="T28" fmla="*/ 11 w 622"/>
              <a:gd name="T29" fmla="*/ 61 h 51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22" h="519">
                <a:moveTo>
                  <a:pt x="60" y="322"/>
                </a:moveTo>
                <a:lnTo>
                  <a:pt x="147" y="240"/>
                </a:lnTo>
                <a:lnTo>
                  <a:pt x="281" y="187"/>
                </a:lnTo>
                <a:lnTo>
                  <a:pt x="435" y="101"/>
                </a:lnTo>
                <a:lnTo>
                  <a:pt x="531" y="34"/>
                </a:lnTo>
                <a:lnTo>
                  <a:pt x="608" y="0"/>
                </a:lnTo>
                <a:lnTo>
                  <a:pt x="622" y="34"/>
                </a:lnTo>
                <a:lnTo>
                  <a:pt x="584" y="82"/>
                </a:lnTo>
                <a:lnTo>
                  <a:pt x="450" y="202"/>
                </a:lnTo>
                <a:lnTo>
                  <a:pt x="262" y="355"/>
                </a:lnTo>
                <a:lnTo>
                  <a:pt x="142" y="442"/>
                </a:lnTo>
                <a:lnTo>
                  <a:pt x="89" y="495"/>
                </a:lnTo>
                <a:lnTo>
                  <a:pt x="8" y="519"/>
                </a:lnTo>
                <a:lnTo>
                  <a:pt x="0" y="442"/>
                </a:lnTo>
                <a:lnTo>
                  <a:pt x="60" y="322"/>
                </a:lnTo>
                <a:close/>
              </a:path>
            </a:pathLst>
          </a:custGeom>
          <a:solidFill>
            <a:schemeClr val="accent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184749EC-2278-2841-9636-DCBBFA9F99F4}"/>
              </a:ext>
            </a:extLst>
          </p:cNvPr>
          <p:cNvSpPr>
            <a:spLocks/>
          </p:cNvSpPr>
          <p:nvPr/>
        </p:nvSpPr>
        <p:spPr bwMode="auto">
          <a:xfrm>
            <a:off x="10522888" y="2514767"/>
            <a:ext cx="93725" cy="107882"/>
          </a:xfrm>
          <a:custGeom>
            <a:avLst/>
            <a:gdLst>
              <a:gd name="T0" fmla="*/ 0 w 314"/>
              <a:gd name="T1" fmla="*/ 13 h 363"/>
              <a:gd name="T2" fmla="*/ 42 w 314"/>
              <a:gd name="T3" fmla="*/ 0 h 363"/>
              <a:gd name="T4" fmla="*/ 59 w 314"/>
              <a:gd name="T5" fmla="*/ 32 h 363"/>
              <a:gd name="T6" fmla="*/ 51 w 314"/>
              <a:gd name="T7" fmla="*/ 36 h 363"/>
              <a:gd name="T8" fmla="*/ 45 w 314"/>
              <a:gd name="T9" fmla="*/ 53 h 363"/>
              <a:gd name="T10" fmla="*/ 29 w 314"/>
              <a:gd name="T11" fmla="*/ 68 h 363"/>
              <a:gd name="T12" fmla="*/ 26 w 314"/>
              <a:gd name="T13" fmla="*/ 37 h 363"/>
              <a:gd name="T14" fmla="*/ 0 w 314"/>
              <a:gd name="T15" fmla="*/ 13 h 36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14" h="363">
                <a:moveTo>
                  <a:pt x="0" y="69"/>
                </a:moveTo>
                <a:lnTo>
                  <a:pt x="225" y="0"/>
                </a:lnTo>
                <a:lnTo>
                  <a:pt x="314" y="171"/>
                </a:lnTo>
                <a:lnTo>
                  <a:pt x="273" y="192"/>
                </a:lnTo>
                <a:lnTo>
                  <a:pt x="237" y="282"/>
                </a:lnTo>
                <a:lnTo>
                  <a:pt x="156" y="363"/>
                </a:lnTo>
                <a:lnTo>
                  <a:pt x="138" y="195"/>
                </a:lnTo>
                <a:lnTo>
                  <a:pt x="0" y="69"/>
                </a:lnTo>
                <a:close/>
              </a:path>
            </a:pathLst>
          </a:custGeom>
          <a:solidFill>
            <a:schemeClr val="accent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0F29D995-2804-8342-88F2-1FF98FF8F7EC}"/>
              </a:ext>
            </a:extLst>
          </p:cNvPr>
          <p:cNvSpPr>
            <a:spLocks/>
          </p:cNvSpPr>
          <p:nvPr/>
        </p:nvSpPr>
        <p:spPr bwMode="auto">
          <a:xfrm>
            <a:off x="8421212" y="2260928"/>
            <a:ext cx="657667" cy="304608"/>
          </a:xfrm>
          <a:custGeom>
            <a:avLst/>
            <a:gdLst>
              <a:gd name="T0" fmla="*/ 0 w 2182"/>
              <a:gd name="T1" fmla="*/ 106 h 1010"/>
              <a:gd name="T2" fmla="*/ 28 w 2182"/>
              <a:gd name="T3" fmla="*/ 92 h 1010"/>
              <a:gd name="T4" fmla="*/ 59 w 2182"/>
              <a:gd name="T5" fmla="*/ 67 h 1010"/>
              <a:gd name="T6" fmla="*/ 77 w 2182"/>
              <a:gd name="T7" fmla="*/ 47 h 1010"/>
              <a:gd name="T8" fmla="*/ 104 w 2182"/>
              <a:gd name="T9" fmla="*/ 17 h 1010"/>
              <a:gd name="T10" fmla="*/ 147 w 2182"/>
              <a:gd name="T11" fmla="*/ 0 h 1010"/>
              <a:gd name="T12" fmla="*/ 148 w 2182"/>
              <a:gd name="T13" fmla="*/ 20 h 1010"/>
              <a:gd name="T14" fmla="*/ 132 w 2182"/>
              <a:gd name="T15" fmla="*/ 30 h 1010"/>
              <a:gd name="T16" fmla="*/ 113 w 2182"/>
              <a:gd name="T17" fmla="*/ 39 h 1010"/>
              <a:gd name="T18" fmla="*/ 120 w 2182"/>
              <a:gd name="T19" fmla="*/ 52 h 1010"/>
              <a:gd name="T20" fmla="*/ 117 w 2182"/>
              <a:gd name="T21" fmla="*/ 55 h 1010"/>
              <a:gd name="T22" fmla="*/ 121 w 2182"/>
              <a:gd name="T23" fmla="*/ 69 h 1010"/>
              <a:gd name="T24" fmla="*/ 141 w 2182"/>
              <a:gd name="T25" fmla="*/ 57 h 1010"/>
              <a:gd name="T26" fmla="*/ 160 w 2182"/>
              <a:gd name="T27" fmla="*/ 56 h 1010"/>
              <a:gd name="T28" fmla="*/ 190 w 2182"/>
              <a:gd name="T29" fmla="*/ 78 h 1010"/>
              <a:gd name="T30" fmla="*/ 213 w 2182"/>
              <a:gd name="T31" fmla="*/ 77 h 1010"/>
              <a:gd name="T32" fmla="*/ 233 w 2182"/>
              <a:gd name="T33" fmla="*/ 86 h 1010"/>
              <a:gd name="T34" fmla="*/ 249 w 2182"/>
              <a:gd name="T35" fmla="*/ 78 h 1010"/>
              <a:gd name="T36" fmla="*/ 259 w 2182"/>
              <a:gd name="T37" fmla="*/ 69 h 1010"/>
              <a:gd name="T38" fmla="*/ 282 w 2182"/>
              <a:gd name="T39" fmla="*/ 53 h 1010"/>
              <a:gd name="T40" fmla="*/ 311 w 2182"/>
              <a:gd name="T41" fmla="*/ 43 h 1010"/>
              <a:gd name="T42" fmla="*/ 327 w 2182"/>
              <a:gd name="T43" fmla="*/ 36 h 1010"/>
              <a:gd name="T44" fmla="*/ 335 w 2182"/>
              <a:gd name="T45" fmla="*/ 53 h 1010"/>
              <a:gd name="T46" fmla="*/ 345 w 2182"/>
              <a:gd name="T47" fmla="*/ 69 h 1010"/>
              <a:gd name="T48" fmla="*/ 366 w 2182"/>
              <a:gd name="T49" fmla="*/ 68 h 1010"/>
              <a:gd name="T50" fmla="*/ 382 w 2182"/>
              <a:gd name="T51" fmla="*/ 59 h 1010"/>
              <a:gd name="T52" fmla="*/ 406 w 2182"/>
              <a:gd name="T53" fmla="*/ 62 h 1010"/>
              <a:gd name="T54" fmla="*/ 414 w 2182"/>
              <a:gd name="T55" fmla="*/ 78 h 1010"/>
              <a:gd name="T56" fmla="*/ 414 w 2182"/>
              <a:gd name="T57" fmla="*/ 95 h 1010"/>
              <a:gd name="T58" fmla="*/ 404 w 2182"/>
              <a:gd name="T59" fmla="*/ 88 h 1010"/>
              <a:gd name="T60" fmla="*/ 388 w 2182"/>
              <a:gd name="T61" fmla="*/ 86 h 1010"/>
              <a:gd name="T62" fmla="*/ 371 w 2182"/>
              <a:gd name="T63" fmla="*/ 103 h 1010"/>
              <a:gd name="T64" fmla="*/ 354 w 2182"/>
              <a:gd name="T65" fmla="*/ 95 h 1010"/>
              <a:gd name="T66" fmla="*/ 338 w 2182"/>
              <a:gd name="T67" fmla="*/ 92 h 1010"/>
              <a:gd name="T68" fmla="*/ 319 w 2182"/>
              <a:gd name="T69" fmla="*/ 95 h 1010"/>
              <a:gd name="T70" fmla="*/ 302 w 2182"/>
              <a:gd name="T71" fmla="*/ 112 h 1010"/>
              <a:gd name="T72" fmla="*/ 268 w 2182"/>
              <a:gd name="T73" fmla="*/ 138 h 1010"/>
              <a:gd name="T74" fmla="*/ 259 w 2182"/>
              <a:gd name="T75" fmla="*/ 155 h 1010"/>
              <a:gd name="T76" fmla="*/ 250 w 2182"/>
              <a:gd name="T77" fmla="*/ 155 h 1010"/>
              <a:gd name="T78" fmla="*/ 250 w 2182"/>
              <a:gd name="T79" fmla="*/ 138 h 1010"/>
              <a:gd name="T80" fmla="*/ 234 w 2182"/>
              <a:gd name="T81" fmla="*/ 133 h 1010"/>
              <a:gd name="T82" fmla="*/ 224 w 2182"/>
              <a:gd name="T83" fmla="*/ 135 h 1010"/>
              <a:gd name="T84" fmla="*/ 220 w 2182"/>
              <a:gd name="T85" fmla="*/ 145 h 1010"/>
              <a:gd name="T86" fmla="*/ 213 w 2182"/>
              <a:gd name="T87" fmla="*/ 174 h 1010"/>
              <a:gd name="T88" fmla="*/ 194 w 2182"/>
              <a:gd name="T89" fmla="*/ 192 h 1010"/>
              <a:gd name="T90" fmla="*/ 176 w 2182"/>
              <a:gd name="T91" fmla="*/ 174 h 1010"/>
              <a:gd name="T92" fmla="*/ 175 w 2182"/>
              <a:gd name="T93" fmla="*/ 162 h 1010"/>
              <a:gd name="T94" fmla="*/ 147 w 2182"/>
              <a:gd name="T95" fmla="*/ 140 h 1010"/>
              <a:gd name="T96" fmla="*/ 113 w 2182"/>
              <a:gd name="T97" fmla="*/ 146 h 1010"/>
              <a:gd name="T98" fmla="*/ 108 w 2182"/>
              <a:gd name="T99" fmla="*/ 134 h 1010"/>
              <a:gd name="T100" fmla="*/ 84 w 2182"/>
              <a:gd name="T101" fmla="*/ 135 h 1010"/>
              <a:gd name="T102" fmla="*/ 61 w 2182"/>
              <a:gd name="T103" fmla="*/ 134 h 1010"/>
              <a:gd name="T104" fmla="*/ 28 w 2182"/>
              <a:gd name="T105" fmla="*/ 134 h 1010"/>
              <a:gd name="T106" fmla="*/ 11 w 2182"/>
              <a:gd name="T107" fmla="*/ 121 h 1010"/>
              <a:gd name="T108" fmla="*/ 0 w 2182"/>
              <a:gd name="T109" fmla="*/ 106 h 101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182" h="1010">
                <a:moveTo>
                  <a:pt x="0" y="557"/>
                </a:moveTo>
                <a:lnTo>
                  <a:pt x="148" y="482"/>
                </a:lnTo>
                <a:lnTo>
                  <a:pt x="310" y="350"/>
                </a:lnTo>
                <a:lnTo>
                  <a:pt x="406" y="248"/>
                </a:lnTo>
                <a:lnTo>
                  <a:pt x="549" y="90"/>
                </a:lnTo>
                <a:lnTo>
                  <a:pt x="776" y="0"/>
                </a:lnTo>
                <a:lnTo>
                  <a:pt x="778" y="104"/>
                </a:lnTo>
                <a:lnTo>
                  <a:pt x="694" y="158"/>
                </a:lnTo>
                <a:lnTo>
                  <a:pt x="598" y="206"/>
                </a:lnTo>
                <a:lnTo>
                  <a:pt x="634" y="272"/>
                </a:lnTo>
                <a:lnTo>
                  <a:pt x="616" y="290"/>
                </a:lnTo>
                <a:lnTo>
                  <a:pt x="640" y="363"/>
                </a:lnTo>
                <a:lnTo>
                  <a:pt x="742" y="302"/>
                </a:lnTo>
                <a:lnTo>
                  <a:pt x="844" y="297"/>
                </a:lnTo>
                <a:lnTo>
                  <a:pt x="1003" y="408"/>
                </a:lnTo>
                <a:lnTo>
                  <a:pt x="1120" y="404"/>
                </a:lnTo>
                <a:lnTo>
                  <a:pt x="1229" y="453"/>
                </a:lnTo>
                <a:lnTo>
                  <a:pt x="1312" y="410"/>
                </a:lnTo>
                <a:lnTo>
                  <a:pt x="1366" y="362"/>
                </a:lnTo>
                <a:lnTo>
                  <a:pt x="1486" y="278"/>
                </a:lnTo>
                <a:lnTo>
                  <a:pt x="1638" y="227"/>
                </a:lnTo>
                <a:lnTo>
                  <a:pt x="1726" y="188"/>
                </a:lnTo>
                <a:lnTo>
                  <a:pt x="1768" y="278"/>
                </a:lnTo>
                <a:lnTo>
                  <a:pt x="1819" y="363"/>
                </a:lnTo>
                <a:lnTo>
                  <a:pt x="1930" y="356"/>
                </a:lnTo>
                <a:lnTo>
                  <a:pt x="2014" y="308"/>
                </a:lnTo>
                <a:lnTo>
                  <a:pt x="2140" y="326"/>
                </a:lnTo>
                <a:lnTo>
                  <a:pt x="2182" y="408"/>
                </a:lnTo>
                <a:lnTo>
                  <a:pt x="2182" y="499"/>
                </a:lnTo>
                <a:lnTo>
                  <a:pt x="2128" y="464"/>
                </a:lnTo>
                <a:lnTo>
                  <a:pt x="2046" y="453"/>
                </a:lnTo>
                <a:lnTo>
                  <a:pt x="1955" y="544"/>
                </a:lnTo>
                <a:lnTo>
                  <a:pt x="1865" y="499"/>
                </a:lnTo>
                <a:lnTo>
                  <a:pt x="1780" y="482"/>
                </a:lnTo>
                <a:lnTo>
                  <a:pt x="1683" y="499"/>
                </a:lnTo>
                <a:lnTo>
                  <a:pt x="1592" y="589"/>
                </a:lnTo>
                <a:lnTo>
                  <a:pt x="1411" y="725"/>
                </a:lnTo>
                <a:lnTo>
                  <a:pt x="1366" y="816"/>
                </a:lnTo>
                <a:lnTo>
                  <a:pt x="1320" y="816"/>
                </a:lnTo>
                <a:lnTo>
                  <a:pt x="1320" y="725"/>
                </a:lnTo>
                <a:lnTo>
                  <a:pt x="1234" y="698"/>
                </a:lnTo>
                <a:lnTo>
                  <a:pt x="1180" y="710"/>
                </a:lnTo>
                <a:lnTo>
                  <a:pt x="1162" y="764"/>
                </a:lnTo>
                <a:lnTo>
                  <a:pt x="1120" y="914"/>
                </a:lnTo>
                <a:lnTo>
                  <a:pt x="1020" y="1010"/>
                </a:lnTo>
                <a:lnTo>
                  <a:pt x="928" y="914"/>
                </a:lnTo>
                <a:lnTo>
                  <a:pt x="924" y="853"/>
                </a:lnTo>
                <a:lnTo>
                  <a:pt x="777" y="736"/>
                </a:lnTo>
                <a:lnTo>
                  <a:pt x="598" y="767"/>
                </a:lnTo>
                <a:lnTo>
                  <a:pt x="568" y="707"/>
                </a:lnTo>
                <a:lnTo>
                  <a:pt x="442" y="710"/>
                </a:lnTo>
                <a:lnTo>
                  <a:pt x="321" y="703"/>
                </a:lnTo>
                <a:lnTo>
                  <a:pt x="147" y="706"/>
                </a:lnTo>
                <a:lnTo>
                  <a:pt x="58" y="637"/>
                </a:lnTo>
                <a:lnTo>
                  <a:pt x="0" y="557"/>
                </a:lnTo>
                <a:close/>
              </a:path>
            </a:pathLst>
          </a:custGeom>
          <a:solidFill>
            <a:srgbClr val="C4B798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47" name="Freeform 46">
            <a:extLst>
              <a:ext uri="{FF2B5EF4-FFF2-40B4-BE49-F238E27FC236}">
                <a16:creationId xmlns:a16="http://schemas.microsoft.com/office/drawing/2014/main" id="{EE689801-36B9-F944-84C2-F130090119F7}"/>
              </a:ext>
            </a:extLst>
          </p:cNvPr>
          <p:cNvSpPr>
            <a:spLocks/>
          </p:cNvSpPr>
          <p:nvPr/>
        </p:nvSpPr>
        <p:spPr bwMode="auto">
          <a:xfrm>
            <a:off x="8873954" y="2446547"/>
            <a:ext cx="476571" cy="613975"/>
          </a:xfrm>
          <a:custGeom>
            <a:avLst/>
            <a:gdLst>
              <a:gd name="T0" fmla="*/ 96 w 1586"/>
              <a:gd name="T1" fmla="*/ 0 h 2040"/>
              <a:gd name="T2" fmla="*/ 74 w 1586"/>
              <a:gd name="T3" fmla="*/ 9 h 2040"/>
              <a:gd name="T4" fmla="*/ 70 w 1586"/>
              <a:gd name="T5" fmla="*/ 25 h 2040"/>
              <a:gd name="T6" fmla="*/ 82 w 1586"/>
              <a:gd name="T7" fmla="*/ 39 h 2040"/>
              <a:gd name="T8" fmla="*/ 69 w 1586"/>
              <a:gd name="T9" fmla="*/ 56 h 2040"/>
              <a:gd name="T10" fmla="*/ 73 w 1586"/>
              <a:gd name="T11" fmla="*/ 72 h 2040"/>
              <a:gd name="T12" fmla="*/ 63 w 1586"/>
              <a:gd name="T13" fmla="*/ 89 h 2040"/>
              <a:gd name="T14" fmla="*/ 50 w 1586"/>
              <a:gd name="T15" fmla="*/ 79 h 2040"/>
              <a:gd name="T16" fmla="*/ 42 w 1586"/>
              <a:gd name="T17" fmla="*/ 63 h 2040"/>
              <a:gd name="T18" fmla="*/ 24 w 1586"/>
              <a:gd name="T19" fmla="*/ 88 h 2040"/>
              <a:gd name="T20" fmla="*/ 13 w 1586"/>
              <a:gd name="T21" fmla="*/ 91 h 2040"/>
              <a:gd name="T22" fmla="*/ 5 w 1586"/>
              <a:gd name="T23" fmla="*/ 123 h 2040"/>
              <a:gd name="T24" fmla="*/ 13 w 1586"/>
              <a:gd name="T25" fmla="*/ 142 h 2040"/>
              <a:gd name="T26" fmla="*/ 0 w 1586"/>
              <a:gd name="T27" fmla="*/ 168 h 2040"/>
              <a:gd name="T28" fmla="*/ 7 w 1586"/>
              <a:gd name="T29" fmla="*/ 186 h 2040"/>
              <a:gd name="T30" fmla="*/ 12 w 1586"/>
              <a:gd name="T31" fmla="*/ 213 h 2040"/>
              <a:gd name="T32" fmla="*/ 34 w 1586"/>
              <a:gd name="T33" fmla="*/ 241 h 2040"/>
              <a:gd name="T34" fmla="*/ 40 w 1586"/>
              <a:gd name="T35" fmla="*/ 271 h 2040"/>
              <a:gd name="T36" fmla="*/ 45 w 1586"/>
              <a:gd name="T37" fmla="*/ 300 h 2040"/>
              <a:gd name="T38" fmla="*/ 26 w 1586"/>
              <a:gd name="T39" fmla="*/ 387 h 2040"/>
              <a:gd name="T40" fmla="*/ 58 w 1586"/>
              <a:gd name="T41" fmla="*/ 382 h 2040"/>
              <a:gd name="T42" fmla="*/ 145 w 1586"/>
              <a:gd name="T43" fmla="*/ 365 h 2040"/>
              <a:gd name="T44" fmla="*/ 161 w 1586"/>
              <a:gd name="T45" fmla="*/ 376 h 2040"/>
              <a:gd name="T46" fmla="*/ 184 w 1586"/>
              <a:gd name="T47" fmla="*/ 361 h 2040"/>
              <a:gd name="T48" fmla="*/ 221 w 1586"/>
              <a:gd name="T49" fmla="*/ 359 h 2040"/>
              <a:gd name="T50" fmla="*/ 221 w 1586"/>
              <a:gd name="T51" fmla="*/ 352 h 2040"/>
              <a:gd name="T52" fmla="*/ 257 w 1586"/>
              <a:gd name="T53" fmla="*/ 349 h 2040"/>
              <a:gd name="T54" fmla="*/ 266 w 1586"/>
              <a:gd name="T55" fmla="*/ 332 h 2040"/>
              <a:gd name="T56" fmla="*/ 276 w 1586"/>
              <a:gd name="T57" fmla="*/ 323 h 2040"/>
              <a:gd name="T58" fmla="*/ 277 w 1586"/>
              <a:gd name="T59" fmla="*/ 313 h 2040"/>
              <a:gd name="T60" fmla="*/ 267 w 1586"/>
              <a:gd name="T61" fmla="*/ 308 h 2040"/>
              <a:gd name="T62" fmla="*/ 278 w 1586"/>
              <a:gd name="T63" fmla="*/ 278 h 2040"/>
              <a:gd name="T64" fmla="*/ 292 w 1586"/>
              <a:gd name="T65" fmla="*/ 266 h 2040"/>
              <a:gd name="T66" fmla="*/ 298 w 1586"/>
              <a:gd name="T67" fmla="*/ 246 h 2040"/>
              <a:gd name="T68" fmla="*/ 300 w 1586"/>
              <a:gd name="T69" fmla="*/ 201 h 2040"/>
              <a:gd name="T70" fmla="*/ 284 w 1586"/>
              <a:gd name="T71" fmla="*/ 171 h 2040"/>
              <a:gd name="T72" fmla="*/ 272 w 1586"/>
              <a:gd name="T73" fmla="*/ 140 h 2040"/>
              <a:gd name="T74" fmla="*/ 250 w 1586"/>
              <a:gd name="T75" fmla="*/ 132 h 2040"/>
              <a:gd name="T76" fmla="*/ 230 w 1586"/>
              <a:gd name="T77" fmla="*/ 134 h 2040"/>
              <a:gd name="T78" fmla="*/ 221 w 1586"/>
              <a:gd name="T79" fmla="*/ 149 h 2040"/>
              <a:gd name="T80" fmla="*/ 215 w 1586"/>
              <a:gd name="T81" fmla="*/ 168 h 2040"/>
              <a:gd name="T82" fmla="*/ 197 w 1586"/>
              <a:gd name="T83" fmla="*/ 174 h 2040"/>
              <a:gd name="T84" fmla="*/ 180 w 1586"/>
              <a:gd name="T85" fmla="*/ 159 h 2040"/>
              <a:gd name="T86" fmla="*/ 193 w 1586"/>
              <a:gd name="T87" fmla="*/ 143 h 2040"/>
              <a:gd name="T88" fmla="*/ 201 w 1586"/>
              <a:gd name="T89" fmla="*/ 126 h 2040"/>
              <a:gd name="T90" fmla="*/ 209 w 1586"/>
              <a:gd name="T91" fmla="*/ 94 h 2040"/>
              <a:gd name="T92" fmla="*/ 201 w 1586"/>
              <a:gd name="T93" fmla="*/ 66 h 2040"/>
              <a:gd name="T94" fmla="*/ 187 w 1586"/>
              <a:gd name="T95" fmla="*/ 47 h 2040"/>
              <a:gd name="T96" fmla="*/ 197 w 1586"/>
              <a:gd name="T97" fmla="*/ 30 h 2040"/>
              <a:gd name="T98" fmla="*/ 162 w 1586"/>
              <a:gd name="T99" fmla="*/ 15 h 2040"/>
              <a:gd name="T100" fmla="*/ 134 w 1586"/>
              <a:gd name="T101" fmla="*/ 9 h 2040"/>
              <a:gd name="T102" fmla="*/ 114 w 1586"/>
              <a:gd name="T103" fmla="*/ 7 h 2040"/>
              <a:gd name="T104" fmla="*/ 96 w 1586"/>
              <a:gd name="T105" fmla="*/ 0 h 204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586" h="2040">
                <a:moveTo>
                  <a:pt x="506" y="0"/>
                </a:moveTo>
                <a:lnTo>
                  <a:pt x="392" y="48"/>
                </a:lnTo>
                <a:lnTo>
                  <a:pt x="368" y="132"/>
                </a:lnTo>
                <a:lnTo>
                  <a:pt x="434" y="204"/>
                </a:lnTo>
                <a:lnTo>
                  <a:pt x="363" y="293"/>
                </a:lnTo>
                <a:lnTo>
                  <a:pt x="386" y="378"/>
                </a:lnTo>
                <a:lnTo>
                  <a:pt x="332" y="468"/>
                </a:lnTo>
                <a:lnTo>
                  <a:pt x="266" y="414"/>
                </a:lnTo>
                <a:lnTo>
                  <a:pt x="224" y="330"/>
                </a:lnTo>
                <a:lnTo>
                  <a:pt x="128" y="462"/>
                </a:lnTo>
                <a:lnTo>
                  <a:pt x="68" y="480"/>
                </a:lnTo>
                <a:lnTo>
                  <a:pt x="26" y="648"/>
                </a:lnTo>
                <a:lnTo>
                  <a:pt x="68" y="750"/>
                </a:lnTo>
                <a:lnTo>
                  <a:pt x="0" y="883"/>
                </a:lnTo>
                <a:lnTo>
                  <a:pt x="38" y="978"/>
                </a:lnTo>
                <a:lnTo>
                  <a:pt x="62" y="1122"/>
                </a:lnTo>
                <a:lnTo>
                  <a:pt x="182" y="1272"/>
                </a:lnTo>
                <a:lnTo>
                  <a:pt x="212" y="1428"/>
                </a:lnTo>
                <a:lnTo>
                  <a:pt x="236" y="1584"/>
                </a:lnTo>
                <a:lnTo>
                  <a:pt x="137" y="2040"/>
                </a:lnTo>
                <a:lnTo>
                  <a:pt x="304" y="2013"/>
                </a:lnTo>
                <a:lnTo>
                  <a:pt x="766" y="1926"/>
                </a:lnTo>
                <a:lnTo>
                  <a:pt x="851" y="1983"/>
                </a:lnTo>
                <a:lnTo>
                  <a:pt x="973" y="1905"/>
                </a:lnTo>
                <a:lnTo>
                  <a:pt x="1166" y="1895"/>
                </a:lnTo>
                <a:lnTo>
                  <a:pt x="1166" y="1857"/>
                </a:lnTo>
                <a:lnTo>
                  <a:pt x="1360" y="1841"/>
                </a:lnTo>
                <a:lnTo>
                  <a:pt x="1406" y="1752"/>
                </a:lnTo>
                <a:lnTo>
                  <a:pt x="1460" y="1704"/>
                </a:lnTo>
                <a:lnTo>
                  <a:pt x="1466" y="1650"/>
                </a:lnTo>
                <a:lnTo>
                  <a:pt x="1409" y="1626"/>
                </a:lnTo>
                <a:lnTo>
                  <a:pt x="1472" y="1464"/>
                </a:lnTo>
                <a:lnTo>
                  <a:pt x="1544" y="1404"/>
                </a:lnTo>
                <a:lnTo>
                  <a:pt x="1574" y="1296"/>
                </a:lnTo>
                <a:lnTo>
                  <a:pt x="1586" y="1062"/>
                </a:lnTo>
                <a:lnTo>
                  <a:pt x="1502" y="900"/>
                </a:lnTo>
                <a:lnTo>
                  <a:pt x="1436" y="738"/>
                </a:lnTo>
                <a:lnTo>
                  <a:pt x="1322" y="696"/>
                </a:lnTo>
                <a:lnTo>
                  <a:pt x="1214" y="708"/>
                </a:lnTo>
                <a:lnTo>
                  <a:pt x="1166" y="786"/>
                </a:lnTo>
                <a:lnTo>
                  <a:pt x="1136" y="888"/>
                </a:lnTo>
                <a:lnTo>
                  <a:pt x="1040" y="918"/>
                </a:lnTo>
                <a:lnTo>
                  <a:pt x="952" y="837"/>
                </a:lnTo>
                <a:lnTo>
                  <a:pt x="1022" y="756"/>
                </a:lnTo>
                <a:lnTo>
                  <a:pt x="1064" y="666"/>
                </a:lnTo>
                <a:lnTo>
                  <a:pt x="1106" y="498"/>
                </a:lnTo>
                <a:lnTo>
                  <a:pt x="1064" y="348"/>
                </a:lnTo>
                <a:lnTo>
                  <a:pt x="986" y="246"/>
                </a:lnTo>
                <a:lnTo>
                  <a:pt x="1040" y="156"/>
                </a:lnTo>
                <a:lnTo>
                  <a:pt x="854" y="78"/>
                </a:lnTo>
                <a:lnTo>
                  <a:pt x="710" y="48"/>
                </a:lnTo>
                <a:lnTo>
                  <a:pt x="602" y="36"/>
                </a:lnTo>
                <a:lnTo>
                  <a:pt x="506" y="0"/>
                </a:lnTo>
                <a:close/>
              </a:path>
            </a:pathLst>
          </a:custGeom>
          <a:solidFill>
            <a:srgbClr val="C4B798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EA66382E-6395-C54B-B441-CFF0AEA056FC}"/>
              </a:ext>
            </a:extLst>
          </p:cNvPr>
          <p:cNvSpPr>
            <a:spLocks/>
          </p:cNvSpPr>
          <p:nvPr/>
        </p:nvSpPr>
        <p:spPr bwMode="auto">
          <a:xfrm>
            <a:off x="4870761" y="1835747"/>
            <a:ext cx="810170" cy="590177"/>
          </a:xfrm>
          <a:custGeom>
            <a:avLst/>
            <a:gdLst>
              <a:gd name="T0" fmla="*/ 17 w 2687"/>
              <a:gd name="T1" fmla="*/ 25 h 1962"/>
              <a:gd name="T2" fmla="*/ 0 w 2687"/>
              <a:gd name="T3" fmla="*/ 48 h 1962"/>
              <a:gd name="T4" fmla="*/ 11 w 2687"/>
              <a:gd name="T5" fmla="*/ 93 h 1962"/>
              <a:gd name="T6" fmla="*/ 15 w 2687"/>
              <a:gd name="T7" fmla="*/ 130 h 1962"/>
              <a:gd name="T8" fmla="*/ 6 w 2687"/>
              <a:gd name="T9" fmla="*/ 150 h 1962"/>
              <a:gd name="T10" fmla="*/ 22 w 2687"/>
              <a:gd name="T11" fmla="*/ 166 h 1962"/>
              <a:gd name="T12" fmla="*/ 6 w 2687"/>
              <a:gd name="T13" fmla="*/ 173 h 1962"/>
              <a:gd name="T14" fmla="*/ 23 w 2687"/>
              <a:gd name="T15" fmla="*/ 196 h 1962"/>
              <a:gd name="T16" fmla="*/ 0 w 2687"/>
              <a:gd name="T17" fmla="*/ 213 h 1962"/>
              <a:gd name="T18" fmla="*/ 6 w 2687"/>
              <a:gd name="T19" fmla="*/ 230 h 1962"/>
              <a:gd name="T20" fmla="*/ 28 w 2687"/>
              <a:gd name="T21" fmla="*/ 236 h 1962"/>
              <a:gd name="T22" fmla="*/ 47 w 2687"/>
              <a:gd name="T23" fmla="*/ 246 h 1962"/>
              <a:gd name="T24" fmla="*/ 63 w 2687"/>
              <a:gd name="T25" fmla="*/ 264 h 1962"/>
              <a:gd name="T26" fmla="*/ 74 w 2687"/>
              <a:gd name="T27" fmla="*/ 309 h 1962"/>
              <a:gd name="T28" fmla="*/ 106 w 2687"/>
              <a:gd name="T29" fmla="*/ 310 h 1962"/>
              <a:gd name="T30" fmla="*/ 142 w 2687"/>
              <a:gd name="T31" fmla="*/ 309 h 1962"/>
              <a:gd name="T32" fmla="*/ 171 w 2687"/>
              <a:gd name="T33" fmla="*/ 338 h 1962"/>
              <a:gd name="T34" fmla="*/ 194 w 2687"/>
              <a:gd name="T35" fmla="*/ 321 h 1962"/>
              <a:gd name="T36" fmla="*/ 233 w 2687"/>
              <a:gd name="T37" fmla="*/ 344 h 1962"/>
              <a:gd name="T38" fmla="*/ 285 w 2687"/>
              <a:gd name="T39" fmla="*/ 338 h 1962"/>
              <a:gd name="T40" fmla="*/ 302 w 2687"/>
              <a:gd name="T41" fmla="*/ 349 h 1962"/>
              <a:gd name="T42" fmla="*/ 322 w 2687"/>
              <a:gd name="T43" fmla="*/ 341 h 1962"/>
              <a:gd name="T44" fmla="*/ 352 w 2687"/>
              <a:gd name="T45" fmla="*/ 341 h 1962"/>
              <a:gd name="T46" fmla="*/ 371 w 2687"/>
              <a:gd name="T47" fmla="*/ 354 h 1962"/>
              <a:gd name="T48" fmla="*/ 427 w 2687"/>
              <a:gd name="T49" fmla="*/ 372 h 1962"/>
              <a:gd name="T50" fmla="*/ 456 w 2687"/>
              <a:gd name="T51" fmla="*/ 372 h 1962"/>
              <a:gd name="T52" fmla="*/ 456 w 2687"/>
              <a:gd name="T53" fmla="*/ 338 h 1962"/>
              <a:gd name="T54" fmla="*/ 467 w 2687"/>
              <a:gd name="T55" fmla="*/ 298 h 1962"/>
              <a:gd name="T56" fmla="*/ 478 w 2687"/>
              <a:gd name="T57" fmla="*/ 258 h 1962"/>
              <a:gd name="T58" fmla="*/ 484 w 2687"/>
              <a:gd name="T59" fmla="*/ 232 h 1962"/>
              <a:gd name="T60" fmla="*/ 482 w 2687"/>
              <a:gd name="T61" fmla="*/ 196 h 1962"/>
              <a:gd name="T62" fmla="*/ 494 w 2687"/>
              <a:gd name="T63" fmla="*/ 159 h 1962"/>
              <a:gd name="T64" fmla="*/ 501 w 2687"/>
              <a:gd name="T65" fmla="*/ 120 h 1962"/>
              <a:gd name="T66" fmla="*/ 510 w 2687"/>
              <a:gd name="T67" fmla="*/ 102 h 1962"/>
              <a:gd name="T68" fmla="*/ 439 w 2687"/>
              <a:gd name="T69" fmla="*/ 78 h 1962"/>
              <a:gd name="T70" fmla="*/ 389 w 2687"/>
              <a:gd name="T71" fmla="*/ 66 h 1962"/>
              <a:gd name="T72" fmla="*/ 321 w 2687"/>
              <a:gd name="T73" fmla="*/ 54 h 1962"/>
              <a:gd name="T74" fmla="*/ 234 w 2687"/>
              <a:gd name="T75" fmla="*/ 35 h 1962"/>
              <a:gd name="T76" fmla="*/ 137 w 2687"/>
              <a:gd name="T77" fmla="*/ 0 h 1962"/>
              <a:gd name="T78" fmla="*/ 144 w 2687"/>
              <a:gd name="T79" fmla="*/ 26 h 1962"/>
              <a:gd name="T80" fmla="*/ 165 w 2687"/>
              <a:gd name="T81" fmla="*/ 42 h 1962"/>
              <a:gd name="T82" fmla="*/ 142 w 2687"/>
              <a:gd name="T83" fmla="*/ 53 h 1962"/>
              <a:gd name="T84" fmla="*/ 159 w 2687"/>
              <a:gd name="T85" fmla="*/ 71 h 1962"/>
              <a:gd name="T86" fmla="*/ 154 w 2687"/>
              <a:gd name="T87" fmla="*/ 116 h 1962"/>
              <a:gd name="T88" fmla="*/ 137 w 2687"/>
              <a:gd name="T89" fmla="*/ 162 h 1962"/>
              <a:gd name="T90" fmla="*/ 108 w 2687"/>
              <a:gd name="T91" fmla="*/ 179 h 1962"/>
              <a:gd name="T92" fmla="*/ 120 w 2687"/>
              <a:gd name="T93" fmla="*/ 156 h 1962"/>
              <a:gd name="T94" fmla="*/ 125 w 2687"/>
              <a:gd name="T95" fmla="*/ 156 h 1962"/>
              <a:gd name="T96" fmla="*/ 125 w 2687"/>
              <a:gd name="T97" fmla="*/ 110 h 1962"/>
              <a:gd name="T98" fmla="*/ 114 w 2687"/>
              <a:gd name="T99" fmla="*/ 105 h 1962"/>
              <a:gd name="T100" fmla="*/ 125 w 2687"/>
              <a:gd name="T101" fmla="*/ 93 h 1962"/>
              <a:gd name="T102" fmla="*/ 104 w 2687"/>
              <a:gd name="T103" fmla="*/ 73 h 1962"/>
              <a:gd name="T104" fmla="*/ 80 w 2687"/>
              <a:gd name="T105" fmla="*/ 62 h 1962"/>
              <a:gd name="T106" fmla="*/ 54 w 2687"/>
              <a:gd name="T107" fmla="*/ 50 h 1962"/>
              <a:gd name="T108" fmla="*/ 17 w 2687"/>
              <a:gd name="T109" fmla="*/ 25 h 196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687" h="1962">
                <a:moveTo>
                  <a:pt x="90" y="132"/>
                </a:moveTo>
                <a:lnTo>
                  <a:pt x="0" y="252"/>
                </a:lnTo>
                <a:lnTo>
                  <a:pt x="60" y="492"/>
                </a:lnTo>
                <a:lnTo>
                  <a:pt x="81" y="686"/>
                </a:lnTo>
                <a:lnTo>
                  <a:pt x="30" y="792"/>
                </a:lnTo>
                <a:lnTo>
                  <a:pt x="118" y="878"/>
                </a:lnTo>
                <a:lnTo>
                  <a:pt x="30" y="912"/>
                </a:lnTo>
                <a:lnTo>
                  <a:pt x="120" y="1032"/>
                </a:lnTo>
                <a:lnTo>
                  <a:pt x="0" y="1122"/>
                </a:lnTo>
                <a:lnTo>
                  <a:pt x="30" y="1212"/>
                </a:lnTo>
                <a:lnTo>
                  <a:pt x="145" y="1243"/>
                </a:lnTo>
                <a:lnTo>
                  <a:pt x="246" y="1298"/>
                </a:lnTo>
                <a:lnTo>
                  <a:pt x="330" y="1392"/>
                </a:lnTo>
                <a:lnTo>
                  <a:pt x="390" y="1632"/>
                </a:lnTo>
                <a:lnTo>
                  <a:pt x="556" y="1637"/>
                </a:lnTo>
                <a:lnTo>
                  <a:pt x="750" y="1632"/>
                </a:lnTo>
                <a:lnTo>
                  <a:pt x="900" y="1782"/>
                </a:lnTo>
                <a:lnTo>
                  <a:pt x="1020" y="1692"/>
                </a:lnTo>
                <a:lnTo>
                  <a:pt x="1230" y="1812"/>
                </a:lnTo>
                <a:lnTo>
                  <a:pt x="1501" y="1782"/>
                </a:lnTo>
                <a:lnTo>
                  <a:pt x="1591" y="1842"/>
                </a:lnTo>
                <a:lnTo>
                  <a:pt x="1699" y="1801"/>
                </a:lnTo>
                <a:lnTo>
                  <a:pt x="1855" y="1801"/>
                </a:lnTo>
                <a:lnTo>
                  <a:pt x="1955" y="1865"/>
                </a:lnTo>
                <a:lnTo>
                  <a:pt x="2251" y="1962"/>
                </a:lnTo>
                <a:lnTo>
                  <a:pt x="2401" y="1962"/>
                </a:lnTo>
                <a:lnTo>
                  <a:pt x="2401" y="1782"/>
                </a:lnTo>
                <a:lnTo>
                  <a:pt x="2461" y="1572"/>
                </a:lnTo>
                <a:lnTo>
                  <a:pt x="2521" y="1362"/>
                </a:lnTo>
                <a:lnTo>
                  <a:pt x="2550" y="1225"/>
                </a:lnTo>
                <a:lnTo>
                  <a:pt x="2540" y="1033"/>
                </a:lnTo>
                <a:lnTo>
                  <a:pt x="2604" y="841"/>
                </a:lnTo>
                <a:lnTo>
                  <a:pt x="2641" y="631"/>
                </a:lnTo>
                <a:lnTo>
                  <a:pt x="2687" y="539"/>
                </a:lnTo>
                <a:lnTo>
                  <a:pt x="2312" y="411"/>
                </a:lnTo>
                <a:lnTo>
                  <a:pt x="2047" y="347"/>
                </a:lnTo>
                <a:lnTo>
                  <a:pt x="1690" y="283"/>
                </a:lnTo>
                <a:lnTo>
                  <a:pt x="1233" y="183"/>
                </a:lnTo>
                <a:lnTo>
                  <a:pt x="721" y="0"/>
                </a:lnTo>
                <a:lnTo>
                  <a:pt x="758" y="137"/>
                </a:lnTo>
                <a:lnTo>
                  <a:pt x="870" y="222"/>
                </a:lnTo>
                <a:lnTo>
                  <a:pt x="750" y="282"/>
                </a:lnTo>
                <a:lnTo>
                  <a:pt x="840" y="372"/>
                </a:lnTo>
                <a:lnTo>
                  <a:pt x="810" y="612"/>
                </a:lnTo>
                <a:lnTo>
                  <a:pt x="720" y="852"/>
                </a:lnTo>
                <a:lnTo>
                  <a:pt x="570" y="942"/>
                </a:lnTo>
                <a:lnTo>
                  <a:pt x="630" y="822"/>
                </a:lnTo>
                <a:lnTo>
                  <a:pt x="660" y="822"/>
                </a:lnTo>
                <a:lnTo>
                  <a:pt x="660" y="582"/>
                </a:lnTo>
                <a:lnTo>
                  <a:pt x="600" y="552"/>
                </a:lnTo>
                <a:lnTo>
                  <a:pt x="660" y="492"/>
                </a:lnTo>
                <a:lnTo>
                  <a:pt x="547" y="384"/>
                </a:lnTo>
                <a:lnTo>
                  <a:pt x="419" y="329"/>
                </a:lnTo>
                <a:lnTo>
                  <a:pt x="282" y="265"/>
                </a:lnTo>
                <a:lnTo>
                  <a:pt x="90" y="132"/>
                </a:lnTo>
                <a:close/>
              </a:path>
            </a:pathLst>
          </a:custGeom>
          <a:solidFill>
            <a:schemeClr val="accent2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9" name="Freeform 48">
            <a:extLst>
              <a:ext uri="{FF2B5EF4-FFF2-40B4-BE49-F238E27FC236}">
                <a16:creationId xmlns:a16="http://schemas.microsoft.com/office/drawing/2014/main" id="{5FE0CC8E-554F-284C-A569-D18F6777AC15}"/>
              </a:ext>
            </a:extLst>
          </p:cNvPr>
          <p:cNvSpPr>
            <a:spLocks/>
          </p:cNvSpPr>
          <p:nvPr/>
        </p:nvSpPr>
        <p:spPr bwMode="auto">
          <a:xfrm>
            <a:off x="4643597" y="2200640"/>
            <a:ext cx="980147" cy="802767"/>
          </a:xfrm>
          <a:custGeom>
            <a:avLst/>
            <a:gdLst>
              <a:gd name="T0" fmla="*/ 150 w 3256"/>
              <a:gd name="T1" fmla="*/ 0 h 2669"/>
              <a:gd name="T2" fmla="*/ 127 w 3256"/>
              <a:gd name="T3" fmla="*/ 29 h 2669"/>
              <a:gd name="T4" fmla="*/ 132 w 3256"/>
              <a:gd name="T5" fmla="*/ 68 h 2669"/>
              <a:gd name="T6" fmla="*/ 109 w 3256"/>
              <a:gd name="T7" fmla="*/ 85 h 2669"/>
              <a:gd name="T8" fmla="*/ 103 w 3256"/>
              <a:gd name="T9" fmla="*/ 114 h 2669"/>
              <a:gd name="T10" fmla="*/ 91 w 3256"/>
              <a:gd name="T11" fmla="*/ 139 h 2669"/>
              <a:gd name="T12" fmla="*/ 79 w 3256"/>
              <a:gd name="T13" fmla="*/ 173 h 2669"/>
              <a:gd name="T14" fmla="*/ 58 w 3256"/>
              <a:gd name="T15" fmla="*/ 207 h 2669"/>
              <a:gd name="T16" fmla="*/ 30 w 3256"/>
              <a:gd name="T17" fmla="*/ 240 h 2669"/>
              <a:gd name="T18" fmla="*/ 29 w 3256"/>
              <a:gd name="T19" fmla="*/ 263 h 2669"/>
              <a:gd name="T20" fmla="*/ 12 w 3256"/>
              <a:gd name="T21" fmla="*/ 284 h 2669"/>
              <a:gd name="T22" fmla="*/ 17 w 3256"/>
              <a:gd name="T23" fmla="*/ 325 h 2669"/>
              <a:gd name="T24" fmla="*/ 0 w 3256"/>
              <a:gd name="T25" fmla="*/ 357 h 2669"/>
              <a:gd name="T26" fmla="*/ 9 w 3256"/>
              <a:gd name="T27" fmla="*/ 370 h 2669"/>
              <a:gd name="T28" fmla="*/ 46 w 3256"/>
              <a:gd name="T29" fmla="*/ 381 h 2669"/>
              <a:gd name="T30" fmla="*/ 302 w 3256"/>
              <a:gd name="T31" fmla="*/ 460 h 2669"/>
              <a:gd name="T32" fmla="*/ 524 w 3256"/>
              <a:gd name="T33" fmla="*/ 506 h 2669"/>
              <a:gd name="T34" fmla="*/ 547 w 3256"/>
              <a:gd name="T35" fmla="*/ 352 h 2669"/>
              <a:gd name="T36" fmla="*/ 569 w 3256"/>
              <a:gd name="T37" fmla="*/ 318 h 2669"/>
              <a:gd name="T38" fmla="*/ 552 w 3256"/>
              <a:gd name="T39" fmla="*/ 296 h 2669"/>
              <a:gd name="T40" fmla="*/ 552 w 3256"/>
              <a:gd name="T41" fmla="*/ 273 h 2669"/>
              <a:gd name="T42" fmla="*/ 581 w 3256"/>
              <a:gd name="T43" fmla="*/ 256 h 2669"/>
              <a:gd name="T44" fmla="*/ 586 w 3256"/>
              <a:gd name="T45" fmla="*/ 227 h 2669"/>
              <a:gd name="T46" fmla="*/ 586 w 3256"/>
              <a:gd name="T47" fmla="*/ 222 h 2669"/>
              <a:gd name="T48" fmla="*/ 592 w 3256"/>
              <a:gd name="T49" fmla="*/ 210 h 2669"/>
              <a:gd name="T50" fmla="*/ 615 w 3256"/>
              <a:gd name="T51" fmla="*/ 205 h 2669"/>
              <a:gd name="T52" fmla="*/ 617 w 3256"/>
              <a:gd name="T53" fmla="*/ 187 h 2669"/>
              <a:gd name="T54" fmla="*/ 615 w 3256"/>
              <a:gd name="T55" fmla="*/ 165 h 2669"/>
              <a:gd name="T56" fmla="*/ 598 w 3256"/>
              <a:gd name="T57" fmla="*/ 142 h 2669"/>
              <a:gd name="T58" fmla="*/ 571 w 3256"/>
              <a:gd name="T59" fmla="*/ 142 h 2669"/>
              <a:gd name="T60" fmla="*/ 514 w 3256"/>
              <a:gd name="T61" fmla="*/ 124 h 2669"/>
              <a:gd name="T62" fmla="*/ 496 w 3256"/>
              <a:gd name="T63" fmla="*/ 111 h 2669"/>
              <a:gd name="T64" fmla="*/ 466 w 3256"/>
              <a:gd name="T65" fmla="*/ 111 h 2669"/>
              <a:gd name="T66" fmla="*/ 446 w 3256"/>
              <a:gd name="T67" fmla="*/ 119 h 2669"/>
              <a:gd name="T68" fmla="*/ 428 w 3256"/>
              <a:gd name="T69" fmla="*/ 108 h 2669"/>
              <a:gd name="T70" fmla="*/ 377 w 3256"/>
              <a:gd name="T71" fmla="*/ 114 h 2669"/>
              <a:gd name="T72" fmla="*/ 337 w 3256"/>
              <a:gd name="T73" fmla="*/ 91 h 2669"/>
              <a:gd name="T74" fmla="*/ 314 w 3256"/>
              <a:gd name="T75" fmla="*/ 108 h 2669"/>
              <a:gd name="T76" fmla="*/ 286 w 3256"/>
              <a:gd name="T77" fmla="*/ 79 h 2669"/>
              <a:gd name="T78" fmla="*/ 252 w 3256"/>
              <a:gd name="T79" fmla="*/ 80 h 2669"/>
              <a:gd name="T80" fmla="*/ 218 w 3256"/>
              <a:gd name="T81" fmla="*/ 79 h 2669"/>
              <a:gd name="T82" fmla="*/ 206 w 3256"/>
              <a:gd name="T83" fmla="*/ 34 h 2669"/>
              <a:gd name="T84" fmla="*/ 191 w 3256"/>
              <a:gd name="T85" fmla="*/ 16 h 2669"/>
              <a:gd name="T86" fmla="*/ 171 w 3256"/>
              <a:gd name="T87" fmla="*/ 5 h 2669"/>
              <a:gd name="T88" fmla="*/ 150 w 3256"/>
              <a:gd name="T89" fmla="*/ 0 h 266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3256" h="2669">
                <a:moveTo>
                  <a:pt x="789" y="0"/>
                </a:moveTo>
                <a:lnTo>
                  <a:pt x="672" y="155"/>
                </a:lnTo>
                <a:lnTo>
                  <a:pt x="694" y="359"/>
                </a:lnTo>
                <a:lnTo>
                  <a:pt x="574" y="449"/>
                </a:lnTo>
                <a:lnTo>
                  <a:pt x="544" y="599"/>
                </a:lnTo>
                <a:lnTo>
                  <a:pt x="480" y="731"/>
                </a:lnTo>
                <a:lnTo>
                  <a:pt x="416" y="915"/>
                </a:lnTo>
                <a:lnTo>
                  <a:pt x="304" y="1091"/>
                </a:lnTo>
                <a:lnTo>
                  <a:pt x="160" y="1267"/>
                </a:lnTo>
                <a:lnTo>
                  <a:pt x="152" y="1387"/>
                </a:lnTo>
                <a:lnTo>
                  <a:pt x="64" y="1499"/>
                </a:lnTo>
                <a:lnTo>
                  <a:pt x="88" y="1715"/>
                </a:lnTo>
                <a:lnTo>
                  <a:pt x="0" y="1883"/>
                </a:lnTo>
                <a:lnTo>
                  <a:pt x="48" y="1952"/>
                </a:lnTo>
                <a:lnTo>
                  <a:pt x="244" y="2009"/>
                </a:lnTo>
                <a:lnTo>
                  <a:pt x="1594" y="2429"/>
                </a:lnTo>
                <a:lnTo>
                  <a:pt x="2765" y="2669"/>
                </a:lnTo>
                <a:lnTo>
                  <a:pt x="2885" y="1859"/>
                </a:lnTo>
                <a:lnTo>
                  <a:pt x="3005" y="1679"/>
                </a:lnTo>
                <a:lnTo>
                  <a:pt x="2915" y="1559"/>
                </a:lnTo>
                <a:lnTo>
                  <a:pt x="2915" y="1439"/>
                </a:lnTo>
                <a:lnTo>
                  <a:pt x="3065" y="1349"/>
                </a:lnTo>
                <a:lnTo>
                  <a:pt x="3095" y="1199"/>
                </a:lnTo>
                <a:lnTo>
                  <a:pt x="3095" y="1169"/>
                </a:lnTo>
                <a:lnTo>
                  <a:pt x="3125" y="1109"/>
                </a:lnTo>
                <a:lnTo>
                  <a:pt x="3245" y="1079"/>
                </a:lnTo>
                <a:lnTo>
                  <a:pt x="3256" y="987"/>
                </a:lnTo>
                <a:lnTo>
                  <a:pt x="3245" y="869"/>
                </a:lnTo>
                <a:lnTo>
                  <a:pt x="3158" y="749"/>
                </a:lnTo>
                <a:lnTo>
                  <a:pt x="3012" y="749"/>
                </a:lnTo>
                <a:lnTo>
                  <a:pt x="2715" y="653"/>
                </a:lnTo>
                <a:lnTo>
                  <a:pt x="2615" y="587"/>
                </a:lnTo>
                <a:lnTo>
                  <a:pt x="2460" y="587"/>
                </a:lnTo>
                <a:lnTo>
                  <a:pt x="2351" y="629"/>
                </a:lnTo>
                <a:lnTo>
                  <a:pt x="2259" y="569"/>
                </a:lnTo>
                <a:lnTo>
                  <a:pt x="1989" y="599"/>
                </a:lnTo>
                <a:lnTo>
                  <a:pt x="1779" y="480"/>
                </a:lnTo>
                <a:lnTo>
                  <a:pt x="1659" y="569"/>
                </a:lnTo>
                <a:lnTo>
                  <a:pt x="1508" y="419"/>
                </a:lnTo>
                <a:lnTo>
                  <a:pt x="1331" y="423"/>
                </a:lnTo>
                <a:lnTo>
                  <a:pt x="1148" y="419"/>
                </a:lnTo>
                <a:lnTo>
                  <a:pt x="1088" y="180"/>
                </a:lnTo>
                <a:lnTo>
                  <a:pt x="1010" y="87"/>
                </a:lnTo>
                <a:lnTo>
                  <a:pt x="905" y="29"/>
                </a:lnTo>
                <a:lnTo>
                  <a:pt x="789" y="0"/>
                </a:lnTo>
                <a:close/>
              </a:path>
            </a:pathLst>
          </a:custGeom>
          <a:solidFill>
            <a:schemeClr val="accent1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0" name="Freeform 49">
            <a:extLst>
              <a:ext uri="{FF2B5EF4-FFF2-40B4-BE49-F238E27FC236}">
                <a16:creationId xmlns:a16="http://schemas.microsoft.com/office/drawing/2014/main" id="{57C2D4DE-221F-7D40-92C9-13181E867F3F}"/>
              </a:ext>
            </a:extLst>
          </p:cNvPr>
          <p:cNvSpPr>
            <a:spLocks/>
          </p:cNvSpPr>
          <p:nvPr/>
        </p:nvSpPr>
        <p:spPr bwMode="auto">
          <a:xfrm>
            <a:off x="4573699" y="2787644"/>
            <a:ext cx="1051632" cy="1680101"/>
          </a:xfrm>
          <a:custGeom>
            <a:avLst/>
            <a:gdLst>
              <a:gd name="T0" fmla="*/ 42 w 3498"/>
              <a:gd name="T1" fmla="*/ 24 h 5586"/>
              <a:gd name="T2" fmla="*/ 38 w 3498"/>
              <a:gd name="T3" fmla="*/ 71 h 5586"/>
              <a:gd name="T4" fmla="*/ 0 w 3498"/>
              <a:gd name="T5" fmla="*/ 138 h 5586"/>
              <a:gd name="T6" fmla="*/ 23 w 3498"/>
              <a:gd name="T7" fmla="*/ 193 h 5586"/>
              <a:gd name="T8" fmla="*/ 25 w 3498"/>
              <a:gd name="T9" fmla="*/ 248 h 5586"/>
              <a:gd name="T10" fmla="*/ 28 w 3498"/>
              <a:gd name="T11" fmla="*/ 341 h 5586"/>
              <a:gd name="T12" fmla="*/ 47 w 3498"/>
              <a:gd name="T13" fmla="*/ 399 h 5586"/>
              <a:gd name="T14" fmla="*/ 64 w 3498"/>
              <a:gd name="T15" fmla="*/ 430 h 5586"/>
              <a:gd name="T16" fmla="*/ 91 w 3498"/>
              <a:gd name="T17" fmla="*/ 390 h 5586"/>
              <a:gd name="T18" fmla="*/ 92 w 3498"/>
              <a:gd name="T19" fmla="*/ 425 h 5586"/>
              <a:gd name="T20" fmla="*/ 72 w 3498"/>
              <a:gd name="T21" fmla="*/ 452 h 5586"/>
              <a:gd name="T22" fmla="*/ 61 w 3498"/>
              <a:gd name="T23" fmla="*/ 486 h 5586"/>
              <a:gd name="T24" fmla="*/ 111 w 3498"/>
              <a:gd name="T25" fmla="*/ 538 h 5586"/>
              <a:gd name="T26" fmla="*/ 90 w 3498"/>
              <a:gd name="T27" fmla="*/ 569 h 5586"/>
              <a:gd name="T28" fmla="*/ 124 w 3498"/>
              <a:gd name="T29" fmla="*/ 637 h 5586"/>
              <a:gd name="T30" fmla="*/ 152 w 3498"/>
              <a:gd name="T31" fmla="*/ 708 h 5586"/>
              <a:gd name="T32" fmla="*/ 156 w 3498"/>
              <a:gd name="T33" fmla="*/ 783 h 5586"/>
              <a:gd name="T34" fmla="*/ 235 w 3498"/>
              <a:gd name="T35" fmla="*/ 820 h 5586"/>
              <a:gd name="T36" fmla="*/ 288 w 3498"/>
              <a:gd name="T37" fmla="*/ 862 h 5586"/>
              <a:gd name="T38" fmla="*/ 322 w 3498"/>
              <a:gd name="T39" fmla="*/ 879 h 5586"/>
              <a:gd name="T40" fmla="*/ 351 w 3498"/>
              <a:gd name="T41" fmla="*/ 918 h 5586"/>
              <a:gd name="T42" fmla="*/ 385 w 3498"/>
              <a:gd name="T43" fmla="*/ 959 h 5586"/>
              <a:gd name="T44" fmla="*/ 395 w 3498"/>
              <a:gd name="T45" fmla="*/ 1023 h 5586"/>
              <a:gd name="T46" fmla="*/ 441 w 3498"/>
              <a:gd name="T47" fmla="*/ 1040 h 5586"/>
              <a:gd name="T48" fmla="*/ 503 w 3498"/>
              <a:gd name="T49" fmla="*/ 1049 h 5586"/>
              <a:gd name="T50" fmla="*/ 594 w 3498"/>
              <a:gd name="T51" fmla="*/ 1059 h 5586"/>
              <a:gd name="T52" fmla="*/ 612 w 3498"/>
              <a:gd name="T53" fmla="*/ 1027 h 5586"/>
              <a:gd name="T54" fmla="*/ 612 w 3498"/>
              <a:gd name="T55" fmla="*/ 983 h 5586"/>
              <a:gd name="T56" fmla="*/ 623 w 3498"/>
              <a:gd name="T57" fmla="*/ 953 h 5586"/>
              <a:gd name="T58" fmla="*/ 646 w 3498"/>
              <a:gd name="T59" fmla="*/ 919 h 5586"/>
              <a:gd name="T60" fmla="*/ 657 w 3498"/>
              <a:gd name="T61" fmla="*/ 919 h 5586"/>
              <a:gd name="T62" fmla="*/ 640 w 3498"/>
              <a:gd name="T63" fmla="*/ 867 h 5586"/>
              <a:gd name="T64" fmla="*/ 561 w 3498"/>
              <a:gd name="T65" fmla="*/ 737 h 5586"/>
              <a:gd name="T66" fmla="*/ 402 w 3498"/>
              <a:gd name="T67" fmla="*/ 513 h 5586"/>
              <a:gd name="T68" fmla="*/ 295 w 3498"/>
              <a:gd name="T69" fmla="*/ 367 h 5586"/>
              <a:gd name="T70" fmla="*/ 84 w 3498"/>
              <a:gd name="T71" fmla="*/ 9 h 558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498" h="5586">
                <a:moveTo>
                  <a:pt x="284" y="0"/>
                </a:moveTo>
                <a:lnTo>
                  <a:pt x="222" y="126"/>
                </a:lnTo>
                <a:lnTo>
                  <a:pt x="292" y="225"/>
                </a:lnTo>
                <a:lnTo>
                  <a:pt x="202" y="375"/>
                </a:lnTo>
                <a:lnTo>
                  <a:pt x="202" y="555"/>
                </a:lnTo>
                <a:lnTo>
                  <a:pt x="0" y="726"/>
                </a:lnTo>
                <a:lnTo>
                  <a:pt x="36" y="906"/>
                </a:lnTo>
                <a:lnTo>
                  <a:pt x="120" y="1020"/>
                </a:lnTo>
                <a:lnTo>
                  <a:pt x="142" y="1125"/>
                </a:lnTo>
                <a:lnTo>
                  <a:pt x="132" y="1308"/>
                </a:lnTo>
                <a:lnTo>
                  <a:pt x="72" y="1560"/>
                </a:lnTo>
                <a:lnTo>
                  <a:pt x="150" y="1800"/>
                </a:lnTo>
                <a:lnTo>
                  <a:pt x="262" y="1965"/>
                </a:lnTo>
                <a:lnTo>
                  <a:pt x="246" y="2106"/>
                </a:lnTo>
                <a:lnTo>
                  <a:pt x="262" y="2265"/>
                </a:lnTo>
                <a:lnTo>
                  <a:pt x="336" y="2268"/>
                </a:lnTo>
                <a:lnTo>
                  <a:pt x="408" y="2166"/>
                </a:lnTo>
                <a:lnTo>
                  <a:pt x="480" y="2058"/>
                </a:lnTo>
                <a:lnTo>
                  <a:pt x="516" y="2118"/>
                </a:lnTo>
                <a:lnTo>
                  <a:pt x="486" y="2244"/>
                </a:lnTo>
                <a:lnTo>
                  <a:pt x="442" y="2385"/>
                </a:lnTo>
                <a:lnTo>
                  <a:pt x="382" y="2385"/>
                </a:lnTo>
                <a:lnTo>
                  <a:pt x="366" y="2466"/>
                </a:lnTo>
                <a:lnTo>
                  <a:pt x="322" y="2565"/>
                </a:lnTo>
                <a:lnTo>
                  <a:pt x="492" y="2742"/>
                </a:lnTo>
                <a:lnTo>
                  <a:pt x="588" y="2838"/>
                </a:lnTo>
                <a:lnTo>
                  <a:pt x="592" y="2926"/>
                </a:lnTo>
                <a:lnTo>
                  <a:pt x="474" y="3000"/>
                </a:lnTo>
                <a:lnTo>
                  <a:pt x="606" y="3180"/>
                </a:lnTo>
                <a:lnTo>
                  <a:pt x="654" y="3360"/>
                </a:lnTo>
                <a:lnTo>
                  <a:pt x="768" y="3564"/>
                </a:lnTo>
                <a:lnTo>
                  <a:pt x="802" y="3736"/>
                </a:lnTo>
                <a:lnTo>
                  <a:pt x="892" y="3856"/>
                </a:lnTo>
                <a:lnTo>
                  <a:pt x="822" y="4128"/>
                </a:lnTo>
                <a:lnTo>
                  <a:pt x="1042" y="4246"/>
                </a:lnTo>
                <a:lnTo>
                  <a:pt x="1242" y="4326"/>
                </a:lnTo>
                <a:lnTo>
                  <a:pt x="1372" y="4456"/>
                </a:lnTo>
                <a:lnTo>
                  <a:pt x="1522" y="4546"/>
                </a:lnTo>
                <a:lnTo>
                  <a:pt x="1612" y="4546"/>
                </a:lnTo>
                <a:lnTo>
                  <a:pt x="1702" y="4636"/>
                </a:lnTo>
                <a:lnTo>
                  <a:pt x="1702" y="4756"/>
                </a:lnTo>
                <a:lnTo>
                  <a:pt x="1854" y="4842"/>
                </a:lnTo>
                <a:lnTo>
                  <a:pt x="1962" y="4944"/>
                </a:lnTo>
                <a:lnTo>
                  <a:pt x="2033" y="5056"/>
                </a:lnTo>
                <a:lnTo>
                  <a:pt x="2063" y="5236"/>
                </a:lnTo>
                <a:lnTo>
                  <a:pt x="2088" y="5394"/>
                </a:lnTo>
                <a:lnTo>
                  <a:pt x="2123" y="5506"/>
                </a:lnTo>
                <a:lnTo>
                  <a:pt x="2328" y="5484"/>
                </a:lnTo>
                <a:lnTo>
                  <a:pt x="2466" y="5532"/>
                </a:lnTo>
                <a:lnTo>
                  <a:pt x="2658" y="5532"/>
                </a:lnTo>
                <a:lnTo>
                  <a:pt x="2856" y="5544"/>
                </a:lnTo>
                <a:lnTo>
                  <a:pt x="3138" y="5586"/>
                </a:lnTo>
                <a:lnTo>
                  <a:pt x="3233" y="5536"/>
                </a:lnTo>
                <a:lnTo>
                  <a:pt x="3233" y="5416"/>
                </a:lnTo>
                <a:lnTo>
                  <a:pt x="3192" y="5292"/>
                </a:lnTo>
                <a:lnTo>
                  <a:pt x="3234" y="5184"/>
                </a:lnTo>
                <a:lnTo>
                  <a:pt x="3323" y="5116"/>
                </a:lnTo>
                <a:lnTo>
                  <a:pt x="3293" y="5026"/>
                </a:lnTo>
                <a:lnTo>
                  <a:pt x="3348" y="4950"/>
                </a:lnTo>
                <a:lnTo>
                  <a:pt x="3413" y="4846"/>
                </a:lnTo>
                <a:lnTo>
                  <a:pt x="3473" y="4846"/>
                </a:lnTo>
                <a:lnTo>
                  <a:pt x="3498" y="4770"/>
                </a:lnTo>
                <a:lnTo>
                  <a:pt x="3384" y="4572"/>
                </a:lnTo>
                <a:lnTo>
                  <a:pt x="3353" y="4396"/>
                </a:lnTo>
                <a:lnTo>
                  <a:pt x="2963" y="3886"/>
                </a:lnTo>
                <a:lnTo>
                  <a:pt x="2453" y="3226"/>
                </a:lnTo>
                <a:lnTo>
                  <a:pt x="2124" y="2706"/>
                </a:lnTo>
                <a:lnTo>
                  <a:pt x="1702" y="2175"/>
                </a:lnTo>
                <a:lnTo>
                  <a:pt x="1560" y="1938"/>
                </a:lnTo>
                <a:lnTo>
                  <a:pt x="1822" y="474"/>
                </a:lnTo>
                <a:lnTo>
                  <a:pt x="444" y="45"/>
                </a:lnTo>
                <a:lnTo>
                  <a:pt x="284" y="0"/>
                </a:lnTo>
                <a:close/>
              </a:path>
            </a:pathLst>
          </a:custGeom>
          <a:solidFill>
            <a:schemeClr val="accent2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E4FA8BAB-19F4-C64C-AC88-50BE2C6C3775}"/>
              </a:ext>
            </a:extLst>
          </p:cNvPr>
          <p:cNvSpPr>
            <a:spLocks/>
          </p:cNvSpPr>
          <p:nvPr/>
        </p:nvSpPr>
        <p:spPr bwMode="auto">
          <a:xfrm>
            <a:off x="5043916" y="2930429"/>
            <a:ext cx="772045" cy="1164489"/>
          </a:xfrm>
          <a:custGeom>
            <a:avLst/>
            <a:gdLst>
              <a:gd name="T0" fmla="*/ 49 w 2565"/>
              <a:gd name="T1" fmla="*/ 0 h 3871"/>
              <a:gd name="T2" fmla="*/ 272 w 2565"/>
              <a:gd name="T3" fmla="*/ 46 h 3871"/>
              <a:gd name="T4" fmla="*/ 486 w 2565"/>
              <a:gd name="T5" fmla="*/ 88 h 3871"/>
              <a:gd name="T6" fmla="*/ 480 w 2565"/>
              <a:gd name="T7" fmla="*/ 110 h 3871"/>
              <a:gd name="T8" fmla="*/ 465 w 2565"/>
              <a:gd name="T9" fmla="*/ 183 h 3871"/>
              <a:gd name="T10" fmla="*/ 458 w 2565"/>
              <a:gd name="T11" fmla="*/ 251 h 3871"/>
              <a:gd name="T12" fmla="*/ 450 w 2565"/>
              <a:gd name="T13" fmla="*/ 318 h 3871"/>
              <a:gd name="T14" fmla="*/ 425 w 2565"/>
              <a:gd name="T15" fmla="*/ 472 h 3871"/>
              <a:gd name="T16" fmla="*/ 414 w 2565"/>
              <a:gd name="T17" fmla="*/ 569 h 3871"/>
              <a:gd name="T18" fmla="*/ 409 w 2565"/>
              <a:gd name="T19" fmla="*/ 587 h 3871"/>
              <a:gd name="T20" fmla="*/ 409 w 2565"/>
              <a:gd name="T21" fmla="*/ 612 h 3871"/>
              <a:gd name="T22" fmla="*/ 399 w 2565"/>
              <a:gd name="T23" fmla="*/ 624 h 3871"/>
              <a:gd name="T24" fmla="*/ 404 w 2565"/>
              <a:gd name="T25" fmla="*/ 652 h 3871"/>
              <a:gd name="T26" fmla="*/ 376 w 2565"/>
              <a:gd name="T27" fmla="*/ 642 h 3871"/>
              <a:gd name="T28" fmla="*/ 357 w 2565"/>
              <a:gd name="T29" fmla="*/ 637 h 3871"/>
              <a:gd name="T30" fmla="*/ 342 w 2565"/>
              <a:gd name="T31" fmla="*/ 646 h 3871"/>
              <a:gd name="T32" fmla="*/ 341 w 2565"/>
              <a:gd name="T33" fmla="*/ 662 h 3871"/>
              <a:gd name="T34" fmla="*/ 348 w 2565"/>
              <a:gd name="T35" fmla="*/ 695 h 3871"/>
              <a:gd name="T36" fmla="*/ 346 w 2565"/>
              <a:gd name="T37" fmla="*/ 718 h 3871"/>
              <a:gd name="T38" fmla="*/ 333 w 2565"/>
              <a:gd name="T39" fmla="*/ 734 h 3871"/>
              <a:gd name="T40" fmla="*/ 214 w 2565"/>
              <a:gd name="T41" fmla="*/ 579 h 3871"/>
              <a:gd name="T42" fmla="*/ 170 w 2565"/>
              <a:gd name="T43" fmla="*/ 523 h 3871"/>
              <a:gd name="T44" fmla="*/ 108 w 2565"/>
              <a:gd name="T45" fmla="*/ 424 h 3871"/>
              <a:gd name="T46" fmla="*/ 27 w 2565"/>
              <a:gd name="T47" fmla="*/ 323 h 3871"/>
              <a:gd name="T48" fmla="*/ 0 w 2565"/>
              <a:gd name="T49" fmla="*/ 277 h 3871"/>
              <a:gd name="T50" fmla="*/ 49 w 2565"/>
              <a:gd name="T51" fmla="*/ 0 h 387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565" h="3871">
                <a:moveTo>
                  <a:pt x="261" y="0"/>
                </a:moveTo>
                <a:lnTo>
                  <a:pt x="1437" y="241"/>
                </a:lnTo>
                <a:lnTo>
                  <a:pt x="2565" y="465"/>
                </a:lnTo>
                <a:lnTo>
                  <a:pt x="2532" y="580"/>
                </a:lnTo>
                <a:lnTo>
                  <a:pt x="2454" y="964"/>
                </a:lnTo>
                <a:lnTo>
                  <a:pt x="2418" y="1324"/>
                </a:lnTo>
                <a:lnTo>
                  <a:pt x="2376" y="1678"/>
                </a:lnTo>
                <a:lnTo>
                  <a:pt x="2243" y="2489"/>
                </a:lnTo>
                <a:lnTo>
                  <a:pt x="2183" y="2999"/>
                </a:lnTo>
                <a:lnTo>
                  <a:pt x="2160" y="3094"/>
                </a:lnTo>
                <a:lnTo>
                  <a:pt x="2160" y="3226"/>
                </a:lnTo>
                <a:lnTo>
                  <a:pt x="2106" y="3292"/>
                </a:lnTo>
                <a:lnTo>
                  <a:pt x="2130" y="3436"/>
                </a:lnTo>
                <a:lnTo>
                  <a:pt x="1986" y="3388"/>
                </a:lnTo>
                <a:lnTo>
                  <a:pt x="1883" y="3359"/>
                </a:lnTo>
                <a:lnTo>
                  <a:pt x="1806" y="3406"/>
                </a:lnTo>
                <a:lnTo>
                  <a:pt x="1800" y="3490"/>
                </a:lnTo>
                <a:lnTo>
                  <a:pt x="1836" y="3664"/>
                </a:lnTo>
                <a:lnTo>
                  <a:pt x="1824" y="3784"/>
                </a:lnTo>
                <a:lnTo>
                  <a:pt x="1757" y="3871"/>
                </a:lnTo>
                <a:lnTo>
                  <a:pt x="1130" y="3054"/>
                </a:lnTo>
                <a:lnTo>
                  <a:pt x="899" y="2758"/>
                </a:lnTo>
                <a:lnTo>
                  <a:pt x="569" y="2236"/>
                </a:lnTo>
                <a:lnTo>
                  <a:pt x="144" y="1702"/>
                </a:lnTo>
                <a:lnTo>
                  <a:pt x="0" y="1459"/>
                </a:lnTo>
                <a:lnTo>
                  <a:pt x="261" y="0"/>
                </a:lnTo>
                <a:close/>
              </a:path>
            </a:pathLst>
          </a:custGeom>
          <a:solidFill>
            <a:schemeClr val="accent2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2" name="Freeform 51">
            <a:extLst>
              <a:ext uri="{FF2B5EF4-FFF2-40B4-BE49-F238E27FC236}">
                <a16:creationId xmlns:a16="http://schemas.microsoft.com/office/drawing/2014/main" id="{41C2434B-337F-4E48-A4ED-2D13D57F5C95}"/>
              </a:ext>
            </a:extLst>
          </p:cNvPr>
          <p:cNvSpPr>
            <a:spLocks/>
          </p:cNvSpPr>
          <p:nvPr/>
        </p:nvSpPr>
        <p:spPr bwMode="auto">
          <a:xfrm>
            <a:off x="5476006" y="1994396"/>
            <a:ext cx="711679" cy="1142278"/>
          </a:xfrm>
          <a:custGeom>
            <a:avLst/>
            <a:gdLst>
              <a:gd name="T0" fmla="*/ 129 w 2360"/>
              <a:gd name="T1" fmla="*/ 2 h 3800"/>
              <a:gd name="T2" fmla="*/ 152 w 2360"/>
              <a:gd name="T3" fmla="*/ 0 h 3800"/>
              <a:gd name="T4" fmla="*/ 186 w 2360"/>
              <a:gd name="T5" fmla="*/ 12 h 3800"/>
              <a:gd name="T6" fmla="*/ 181 w 2360"/>
              <a:gd name="T7" fmla="*/ 59 h 3800"/>
              <a:gd name="T8" fmla="*/ 180 w 2360"/>
              <a:gd name="T9" fmla="*/ 100 h 3800"/>
              <a:gd name="T10" fmla="*/ 180 w 2360"/>
              <a:gd name="T11" fmla="*/ 152 h 3800"/>
              <a:gd name="T12" fmla="*/ 198 w 2360"/>
              <a:gd name="T13" fmla="*/ 179 h 3800"/>
              <a:gd name="T14" fmla="*/ 226 w 2360"/>
              <a:gd name="T15" fmla="*/ 209 h 3800"/>
              <a:gd name="T16" fmla="*/ 237 w 2360"/>
              <a:gd name="T17" fmla="*/ 230 h 3800"/>
              <a:gd name="T18" fmla="*/ 260 w 2360"/>
              <a:gd name="T19" fmla="*/ 243 h 3800"/>
              <a:gd name="T20" fmla="*/ 241 w 2360"/>
              <a:gd name="T21" fmla="*/ 299 h 3800"/>
              <a:gd name="T22" fmla="*/ 241 w 2360"/>
              <a:gd name="T23" fmla="*/ 320 h 3800"/>
              <a:gd name="T24" fmla="*/ 241 w 2360"/>
              <a:gd name="T25" fmla="*/ 341 h 3800"/>
              <a:gd name="T26" fmla="*/ 271 w 2360"/>
              <a:gd name="T27" fmla="*/ 340 h 3800"/>
              <a:gd name="T28" fmla="*/ 288 w 2360"/>
              <a:gd name="T29" fmla="*/ 391 h 3800"/>
              <a:gd name="T30" fmla="*/ 291 w 2360"/>
              <a:gd name="T31" fmla="*/ 421 h 3800"/>
              <a:gd name="T32" fmla="*/ 300 w 2360"/>
              <a:gd name="T33" fmla="*/ 440 h 3800"/>
              <a:gd name="T34" fmla="*/ 316 w 2360"/>
              <a:gd name="T35" fmla="*/ 456 h 3800"/>
              <a:gd name="T36" fmla="*/ 334 w 2360"/>
              <a:gd name="T37" fmla="*/ 465 h 3800"/>
              <a:gd name="T38" fmla="*/ 380 w 2360"/>
              <a:gd name="T39" fmla="*/ 465 h 3800"/>
              <a:gd name="T40" fmla="*/ 397 w 2360"/>
              <a:gd name="T41" fmla="*/ 476 h 3800"/>
              <a:gd name="T42" fmla="*/ 420 w 2360"/>
              <a:gd name="T43" fmla="*/ 471 h 3800"/>
              <a:gd name="T44" fmla="*/ 420 w 2360"/>
              <a:gd name="T45" fmla="*/ 454 h 3800"/>
              <a:gd name="T46" fmla="*/ 448 w 2360"/>
              <a:gd name="T47" fmla="*/ 465 h 3800"/>
              <a:gd name="T48" fmla="*/ 435 w 2360"/>
              <a:gd name="T49" fmla="*/ 590 h 3800"/>
              <a:gd name="T50" fmla="*/ 427 w 2360"/>
              <a:gd name="T51" fmla="*/ 662 h 3800"/>
              <a:gd name="T52" fmla="*/ 421 w 2360"/>
              <a:gd name="T53" fmla="*/ 720 h 3800"/>
              <a:gd name="T54" fmla="*/ 324 w 2360"/>
              <a:gd name="T55" fmla="*/ 694 h 3800"/>
              <a:gd name="T56" fmla="*/ 212 w 2360"/>
              <a:gd name="T57" fmla="*/ 678 h 3800"/>
              <a:gd name="T58" fmla="*/ 0 w 2360"/>
              <a:gd name="T59" fmla="*/ 636 h 3800"/>
              <a:gd name="T60" fmla="*/ 23 w 2360"/>
              <a:gd name="T61" fmla="*/ 482 h 3800"/>
              <a:gd name="T62" fmla="*/ 46 w 2360"/>
              <a:gd name="T63" fmla="*/ 448 h 3800"/>
              <a:gd name="T64" fmla="*/ 28 w 2360"/>
              <a:gd name="T65" fmla="*/ 425 h 3800"/>
              <a:gd name="T66" fmla="*/ 28 w 2360"/>
              <a:gd name="T67" fmla="*/ 403 h 3800"/>
              <a:gd name="T68" fmla="*/ 57 w 2360"/>
              <a:gd name="T69" fmla="*/ 385 h 3800"/>
              <a:gd name="T70" fmla="*/ 63 w 2360"/>
              <a:gd name="T71" fmla="*/ 358 h 3800"/>
              <a:gd name="T72" fmla="*/ 63 w 2360"/>
              <a:gd name="T73" fmla="*/ 351 h 3800"/>
              <a:gd name="T74" fmla="*/ 69 w 2360"/>
              <a:gd name="T75" fmla="*/ 340 h 3800"/>
              <a:gd name="T76" fmla="*/ 91 w 2360"/>
              <a:gd name="T77" fmla="*/ 334 h 3800"/>
              <a:gd name="T78" fmla="*/ 93 w 2360"/>
              <a:gd name="T79" fmla="*/ 317 h 3800"/>
              <a:gd name="T80" fmla="*/ 91 w 2360"/>
              <a:gd name="T81" fmla="*/ 294 h 3800"/>
              <a:gd name="T82" fmla="*/ 75 w 2360"/>
              <a:gd name="T83" fmla="*/ 271 h 3800"/>
              <a:gd name="T84" fmla="*/ 75 w 2360"/>
              <a:gd name="T85" fmla="*/ 237 h 3800"/>
              <a:gd name="T86" fmla="*/ 99 w 2360"/>
              <a:gd name="T87" fmla="*/ 156 h 3800"/>
              <a:gd name="T88" fmla="*/ 103 w 2360"/>
              <a:gd name="T89" fmla="*/ 131 h 3800"/>
              <a:gd name="T90" fmla="*/ 102 w 2360"/>
              <a:gd name="T91" fmla="*/ 96 h 3800"/>
              <a:gd name="T92" fmla="*/ 114 w 2360"/>
              <a:gd name="T93" fmla="*/ 59 h 3800"/>
              <a:gd name="T94" fmla="*/ 120 w 2360"/>
              <a:gd name="T95" fmla="*/ 20 h 3800"/>
              <a:gd name="T96" fmla="*/ 129 w 2360"/>
              <a:gd name="T97" fmla="*/ 2 h 3800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60" h="3800">
                <a:moveTo>
                  <a:pt x="681" y="12"/>
                </a:moveTo>
                <a:lnTo>
                  <a:pt x="803" y="0"/>
                </a:lnTo>
                <a:lnTo>
                  <a:pt x="979" y="64"/>
                </a:lnTo>
                <a:lnTo>
                  <a:pt x="955" y="312"/>
                </a:lnTo>
                <a:lnTo>
                  <a:pt x="947" y="528"/>
                </a:lnTo>
                <a:lnTo>
                  <a:pt x="950" y="804"/>
                </a:lnTo>
                <a:lnTo>
                  <a:pt x="1043" y="944"/>
                </a:lnTo>
                <a:lnTo>
                  <a:pt x="1190" y="1104"/>
                </a:lnTo>
                <a:lnTo>
                  <a:pt x="1251" y="1216"/>
                </a:lnTo>
                <a:lnTo>
                  <a:pt x="1370" y="1284"/>
                </a:lnTo>
                <a:lnTo>
                  <a:pt x="1267" y="1576"/>
                </a:lnTo>
                <a:lnTo>
                  <a:pt x="1267" y="1688"/>
                </a:lnTo>
                <a:lnTo>
                  <a:pt x="1267" y="1800"/>
                </a:lnTo>
                <a:lnTo>
                  <a:pt x="1430" y="1794"/>
                </a:lnTo>
                <a:lnTo>
                  <a:pt x="1515" y="2064"/>
                </a:lnTo>
                <a:lnTo>
                  <a:pt x="1531" y="2224"/>
                </a:lnTo>
                <a:lnTo>
                  <a:pt x="1579" y="2320"/>
                </a:lnTo>
                <a:lnTo>
                  <a:pt x="1667" y="2408"/>
                </a:lnTo>
                <a:lnTo>
                  <a:pt x="1760" y="2454"/>
                </a:lnTo>
                <a:lnTo>
                  <a:pt x="2000" y="2454"/>
                </a:lnTo>
                <a:lnTo>
                  <a:pt x="2090" y="2514"/>
                </a:lnTo>
                <a:lnTo>
                  <a:pt x="2210" y="2484"/>
                </a:lnTo>
                <a:lnTo>
                  <a:pt x="2210" y="2394"/>
                </a:lnTo>
                <a:lnTo>
                  <a:pt x="2360" y="2454"/>
                </a:lnTo>
                <a:lnTo>
                  <a:pt x="2291" y="3112"/>
                </a:lnTo>
                <a:lnTo>
                  <a:pt x="2251" y="3496"/>
                </a:lnTo>
                <a:lnTo>
                  <a:pt x="2219" y="3800"/>
                </a:lnTo>
                <a:lnTo>
                  <a:pt x="1707" y="3664"/>
                </a:lnTo>
                <a:lnTo>
                  <a:pt x="1115" y="3576"/>
                </a:lnTo>
                <a:lnTo>
                  <a:pt x="0" y="3355"/>
                </a:lnTo>
                <a:lnTo>
                  <a:pt x="121" y="2544"/>
                </a:lnTo>
                <a:lnTo>
                  <a:pt x="241" y="2365"/>
                </a:lnTo>
                <a:lnTo>
                  <a:pt x="150" y="2242"/>
                </a:lnTo>
                <a:lnTo>
                  <a:pt x="150" y="2125"/>
                </a:lnTo>
                <a:lnTo>
                  <a:pt x="300" y="2034"/>
                </a:lnTo>
                <a:lnTo>
                  <a:pt x="330" y="1887"/>
                </a:lnTo>
                <a:lnTo>
                  <a:pt x="330" y="1852"/>
                </a:lnTo>
                <a:lnTo>
                  <a:pt x="361" y="1794"/>
                </a:lnTo>
                <a:lnTo>
                  <a:pt x="478" y="1764"/>
                </a:lnTo>
                <a:lnTo>
                  <a:pt x="492" y="1671"/>
                </a:lnTo>
                <a:lnTo>
                  <a:pt x="480" y="1554"/>
                </a:lnTo>
                <a:lnTo>
                  <a:pt x="393" y="1432"/>
                </a:lnTo>
                <a:lnTo>
                  <a:pt x="396" y="1252"/>
                </a:lnTo>
                <a:lnTo>
                  <a:pt x="519" y="823"/>
                </a:lnTo>
                <a:lnTo>
                  <a:pt x="544" y="691"/>
                </a:lnTo>
                <a:lnTo>
                  <a:pt x="535" y="505"/>
                </a:lnTo>
                <a:lnTo>
                  <a:pt x="598" y="312"/>
                </a:lnTo>
                <a:lnTo>
                  <a:pt x="633" y="105"/>
                </a:lnTo>
                <a:lnTo>
                  <a:pt x="681" y="12"/>
                </a:lnTo>
                <a:close/>
              </a:path>
            </a:pathLst>
          </a:custGeom>
          <a:solidFill>
            <a:schemeClr val="accent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3" name="Freeform 52">
            <a:extLst>
              <a:ext uri="{FF2B5EF4-FFF2-40B4-BE49-F238E27FC236}">
                <a16:creationId xmlns:a16="http://schemas.microsoft.com/office/drawing/2014/main" id="{B3F82552-81A1-4E44-8D63-2B0643123108}"/>
              </a:ext>
            </a:extLst>
          </p:cNvPr>
          <p:cNvSpPr>
            <a:spLocks/>
          </p:cNvSpPr>
          <p:nvPr/>
        </p:nvSpPr>
        <p:spPr bwMode="auto">
          <a:xfrm>
            <a:off x="9518912" y="3146194"/>
            <a:ext cx="792695" cy="582245"/>
          </a:xfrm>
          <a:custGeom>
            <a:avLst/>
            <a:gdLst>
              <a:gd name="T0" fmla="*/ 10 w 2495"/>
              <a:gd name="T1" fmla="*/ 256 h 1836"/>
              <a:gd name="T2" fmla="*/ 35 w 2495"/>
              <a:gd name="T3" fmla="*/ 274 h 1836"/>
              <a:gd name="T4" fmla="*/ 55 w 2495"/>
              <a:gd name="T5" fmla="*/ 272 h 1836"/>
              <a:gd name="T6" fmla="*/ 68 w 2495"/>
              <a:gd name="T7" fmla="*/ 288 h 1836"/>
              <a:gd name="T8" fmla="*/ 82 w 2495"/>
              <a:gd name="T9" fmla="*/ 292 h 1836"/>
              <a:gd name="T10" fmla="*/ 97 w 2495"/>
              <a:gd name="T11" fmla="*/ 277 h 1836"/>
              <a:gd name="T12" fmla="*/ 127 w 2495"/>
              <a:gd name="T13" fmla="*/ 262 h 1836"/>
              <a:gd name="T14" fmla="*/ 161 w 2495"/>
              <a:gd name="T15" fmla="*/ 247 h 1836"/>
              <a:gd name="T16" fmla="*/ 167 w 2495"/>
              <a:gd name="T17" fmla="*/ 228 h 1836"/>
              <a:gd name="T18" fmla="*/ 162 w 2495"/>
              <a:gd name="T19" fmla="*/ 205 h 1836"/>
              <a:gd name="T20" fmla="*/ 179 w 2495"/>
              <a:gd name="T21" fmla="*/ 166 h 1836"/>
              <a:gd name="T22" fmla="*/ 202 w 2495"/>
              <a:gd name="T23" fmla="*/ 148 h 1836"/>
              <a:gd name="T24" fmla="*/ 229 w 2495"/>
              <a:gd name="T25" fmla="*/ 102 h 1836"/>
              <a:gd name="T26" fmla="*/ 255 w 2495"/>
              <a:gd name="T27" fmla="*/ 60 h 1836"/>
              <a:gd name="T28" fmla="*/ 262 w 2495"/>
              <a:gd name="T29" fmla="*/ 34 h 1836"/>
              <a:gd name="T30" fmla="*/ 272 w 2495"/>
              <a:gd name="T31" fmla="*/ 22 h 1836"/>
              <a:gd name="T32" fmla="*/ 297 w 2495"/>
              <a:gd name="T33" fmla="*/ 20 h 1836"/>
              <a:gd name="T34" fmla="*/ 315 w 2495"/>
              <a:gd name="T35" fmla="*/ 0 h 1836"/>
              <a:gd name="T36" fmla="*/ 339 w 2495"/>
              <a:gd name="T37" fmla="*/ 11 h 1836"/>
              <a:gd name="T38" fmla="*/ 340 w 2495"/>
              <a:gd name="T39" fmla="*/ 16 h 1836"/>
              <a:gd name="T40" fmla="*/ 340 w 2495"/>
              <a:gd name="T41" fmla="*/ 21 h 1836"/>
              <a:gd name="T42" fmla="*/ 338 w 2495"/>
              <a:gd name="T43" fmla="*/ 37 h 1836"/>
              <a:gd name="T44" fmla="*/ 350 w 2495"/>
              <a:gd name="T45" fmla="*/ 57 h 1836"/>
              <a:gd name="T46" fmla="*/ 407 w 2495"/>
              <a:gd name="T47" fmla="*/ 91 h 1836"/>
              <a:gd name="T48" fmla="*/ 431 w 2495"/>
              <a:gd name="T49" fmla="*/ 87 h 1836"/>
              <a:gd name="T50" fmla="*/ 452 w 2495"/>
              <a:gd name="T51" fmla="*/ 108 h 1836"/>
              <a:gd name="T52" fmla="*/ 447 w 2495"/>
              <a:gd name="T53" fmla="*/ 119 h 1836"/>
              <a:gd name="T54" fmla="*/ 424 w 2495"/>
              <a:gd name="T55" fmla="*/ 108 h 1836"/>
              <a:gd name="T56" fmla="*/ 418 w 2495"/>
              <a:gd name="T57" fmla="*/ 131 h 1836"/>
              <a:gd name="T58" fmla="*/ 458 w 2495"/>
              <a:gd name="T59" fmla="*/ 142 h 1836"/>
              <a:gd name="T60" fmla="*/ 464 w 2495"/>
              <a:gd name="T61" fmla="*/ 171 h 1836"/>
              <a:gd name="T62" fmla="*/ 447 w 2495"/>
              <a:gd name="T63" fmla="*/ 188 h 1836"/>
              <a:gd name="T64" fmla="*/ 482 w 2495"/>
              <a:gd name="T65" fmla="*/ 193 h 1836"/>
              <a:gd name="T66" fmla="*/ 499 w 2495"/>
              <a:gd name="T67" fmla="*/ 193 h 1836"/>
              <a:gd name="T68" fmla="*/ 493 w 2495"/>
              <a:gd name="T69" fmla="*/ 217 h 1836"/>
              <a:gd name="T70" fmla="*/ 457 w 2495"/>
              <a:gd name="T71" fmla="*/ 234 h 1836"/>
              <a:gd name="T72" fmla="*/ 414 w 2495"/>
              <a:gd name="T73" fmla="*/ 240 h 1836"/>
              <a:gd name="T74" fmla="*/ 255 w 2495"/>
              <a:gd name="T75" fmla="*/ 287 h 1836"/>
              <a:gd name="T76" fmla="*/ 181 w 2495"/>
              <a:gd name="T77" fmla="*/ 318 h 1836"/>
              <a:gd name="T78" fmla="*/ 80 w 2495"/>
              <a:gd name="T79" fmla="*/ 346 h 1836"/>
              <a:gd name="T80" fmla="*/ 54 w 2495"/>
              <a:gd name="T81" fmla="*/ 359 h 1836"/>
              <a:gd name="T82" fmla="*/ 7 w 2495"/>
              <a:gd name="T83" fmla="*/ 367 h 1836"/>
              <a:gd name="T84" fmla="*/ 11 w 2495"/>
              <a:gd name="T85" fmla="*/ 350 h 1836"/>
              <a:gd name="T86" fmla="*/ 0 w 2495"/>
              <a:gd name="T87" fmla="*/ 324 h 1836"/>
              <a:gd name="T88" fmla="*/ 12 w 2495"/>
              <a:gd name="T89" fmla="*/ 303 h 1836"/>
              <a:gd name="T90" fmla="*/ 13 w 2495"/>
              <a:gd name="T91" fmla="*/ 280 h 1836"/>
              <a:gd name="T92" fmla="*/ 10 w 2495"/>
              <a:gd name="T93" fmla="*/ 256 h 18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495" h="1836">
                <a:moveTo>
                  <a:pt x="51" y="1279"/>
                </a:moveTo>
                <a:lnTo>
                  <a:pt x="175" y="1371"/>
                </a:lnTo>
                <a:lnTo>
                  <a:pt x="277" y="1363"/>
                </a:lnTo>
                <a:lnTo>
                  <a:pt x="339" y="1440"/>
                </a:lnTo>
                <a:lnTo>
                  <a:pt x="411" y="1462"/>
                </a:lnTo>
                <a:lnTo>
                  <a:pt x="486" y="1386"/>
                </a:lnTo>
                <a:lnTo>
                  <a:pt x="637" y="1310"/>
                </a:lnTo>
                <a:lnTo>
                  <a:pt x="804" y="1234"/>
                </a:lnTo>
                <a:lnTo>
                  <a:pt x="835" y="1143"/>
                </a:lnTo>
                <a:lnTo>
                  <a:pt x="811" y="1026"/>
                </a:lnTo>
                <a:lnTo>
                  <a:pt x="895" y="831"/>
                </a:lnTo>
                <a:lnTo>
                  <a:pt x="1010" y="740"/>
                </a:lnTo>
                <a:lnTo>
                  <a:pt x="1146" y="512"/>
                </a:lnTo>
                <a:lnTo>
                  <a:pt x="1275" y="299"/>
                </a:lnTo>
                <a:lnTo>
                  <a:pt x="1312" y="170"/>
                </a:lnTo>
                <a:lnTo>
                  <a:pt x="1358" y="109"/>
                </a:lnTo>
                <a:lnTo>
                  <a:pt x="1487" y="102"/>
                </a:lnTo>
                <a:lnTo>
                  <a:pt x="1574" y="0"/>
                </a:lnTo>
                <a:lnTo>
                  <a:pt x="1694" y="56"/>
                </a:lnTo>
                <a:lnTo>
                  <a:pt x="1698" y="78"/>
                </a:lnTo>
                <a:lnTo>
                  <a:pt x="1698" y="106"/>
                </a:lnTo>
                <a:lnTo>
                  <a:pt x="1692" y="185"/>
                </a:lnTo>
                <a:lnTo>
                  <a:pt x="1751" y="284"/>
                </a:lnTo>
                <a:lnTo>
                  <a:pt x="2034" y="455"/>
                </a:lnTo>
                <a:lnTo>
                  <a:pt x="2154" y="436"/>
                </a:lnTo>
                <a:lnTo>
                  <a:pt x="2262" y="540"/>
                </a:lnTo>
                <a:lnTo>
                  <a:pt x="2233" y="597"/>
                </a:lnTo>
                <a:lnTo>
                  <a:pt x="2119" y="540"/>
                </a:lnTo>
                <a:lnTo>
                  <a:pt x="2091" y="654"/>
                </a:lnTo>
                <a:lnTo>
                  <a:pt x="2290" y="711"/>
                </a:lnTo>
                <a:lnTo>
                  <a:pt x="2319" y="853"/>
                </a:lnTo>
                <a:lnTo>
                  <a:pt x="2233" y="940"/>
                </a:lnTo>
                <a:lnTo>
                  <a:pt x="2412" y="968"/>
                </a:lnTo>
                <a:lnTo>
                  <a:pt x="2495" y="968"/>
                </a:lnTo>
                <a:lnTo>
                  <a:pt x="2467" y="1088"/>
                </a:lnTo>
                <a:lnTo>
                  <a:pt x="2285" y="1173"/>
                </a:lnTo>
                <a:lnTo>
                  <a:pt x="2072" y="1199"/>
                </a:lnTo>
                <a:lnTo>
                  <a:pt x="1273" y="1436"/>
                </a:lnTo>
                <a:lnTo>
                  <a:pt x="904" y="1593"/>
                </a:lnTo>
                <a:lnTo>
                  <a:pt x="402" y="1733"/>
                </a:lnTo>
                <a:lnTo>
                  <a:pt x="268" y="1794"/>
                </a:lnTo>
                <a:lnTo>
                  <a:pt x="34" y="1836"/>
                </a:lnTo>
                <a:lnTo>
                  <a:pt x="54" y="1753"/>
                </a:lnTo>
                <a:lnTo>
                  <a:pt x="0" y="1620"/>
                </a:lnTo>
                <a:lnTo>
                  <a:pt x="58" y="1517"/>
                </a:lnTo>
                <a:lnTo>
                  <a:pt x="66" y="1400"/>
                </a:lnTo>
                <a:lnTo>
                  <a:pt x="51" y="1279"/>
                </a:lnTo>
                <a:close/>
              </a:path>
            </a:pathLst>
          </a:custGeom>
          <a:solidFill>
            <a:schemeClr val="accent1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34FEA774-7818-B24A-B734-EDE5AF406B4C}"/>
              </a:ext>
            </a:extLst>
          </p:cNvPr>
          <p:cNvSpPr>
            <a:spLocks/>
          </p:cNvSpPr>
          <p:nvPr/>
        </p:nvSpPr>
        <p:spPr bwMode="auto">
          <a:xfrm>
            <a:off x="9480787" y="3082733"/>
            <a:ext cx="538524" cy="526717"/>
          </a:xfrm>
          <a:custGeom>
            <a:avLst/>
            <a:gdLst>
              <a:gd name="T0" fmla="*/ 100 w 1790"/>
              <a:gd name="T1" fmla="*/ 5 h 1751"/>
              <a:gd name="T2" fmla="*/ 113 w 1790"/>
              <a:gd name="T3" fmla="*/ 0 h 1751"/>
              <a:gd name="T4" fmla="*/ 118 w 1790"/>
              <a:gd name="T5" fmla="*/ 52 h 1751"/>
              <a:gd name="T6" fmla="*/ 130 w 1790"/>
              <a:gd name="T7" fmla="*/ 72 h 1751"/>
              <a:gd name="T8" fmla="*/ 166 w 1790"/>
              <a:gd name="T9" fmla="*/ 65 h 1751"/>
              <a:gd name="T10" fmla="*/ 187 w 1790"/>
              <a:gd name="T11" fmla="*/ 49 h 1751"/>
              <a:gd name="T12" fmla="*/ 204 w 1790"/>
              <a:gd name="T13" fmla="*/ 49 h 1751"/>
              <a:gd name="T14" fmla="*/ 209 w 1790"/>
              <a:gd name="T15" fmla="*/ 78 h 1751"/>
              <a:gd name="T16" fmla="*/ 221 w 1790"/>
              <a:gd name="T17" fmla="*/ 78 h 1751"/>
              <a:gd name="T18" fmla="*/ 239 w 1790"/>
              <a:gd name="T19" fmla="*/ 58 h 1751"/>
              <a:gd name="T20" fmla="*/ 259 w 1790"/>
              <a:gd name="T21" fmla="*/ 46 h 1751"/>
              <a:gd name="T22" fmla="*/ 280 w 1790"/>
              <a:gd name="T23" fmla="*/ 42 h 1751"/>
              <a:gd name="T24" fmla="*/ 289 w 1790"/>
              <a:gd name="T25" fmla="*/ 27 h 1751"/>
              <a:gd name="T26" fmla="*/ 302 w 1790"/>
              <a:gd name="T27" fmla="*/ 21 h 1751"/>
              <a:gd name="T28" fmla="*/ 318 w 1790"/>
              <a:gd name="T29" fmla="*/ 32 h 1751"/>
              <a:gd name="T30" fmla="*/ 339 w 1790"/>
              <a:gd name="T31" fmla="*/ 40 h 1751"/>
              <a:gd name="T32" fmla="*/ 321 w 1790"/>
              <a:gd name="T33" fmla="*/ 61 h 1751"/>
              <a:gd name="T34" fmla="*/ 295 w 1790"/>
              <a:gd name="T35" fmla="*/ 62 h 1751"/>
              <a:gd name="T36" fmla="*/ 287 w 1790"/>
              <a:gd name="T37" fmla="*/ 74 h 1751"/>
              <a:gd name="T38" fmla="*/ 279 w 1790"/>
              <a:gd name="T39" fmla="*/ 100 h 1751"/>
              <a:gd name="T40" fmla="*/ 225 w 1790"/>
              <a:gd name="T41" fmla="*/ 188 h 1751"/>
              <a:gd name="T42" fmla="*/ 203 w 1790"/>
              <a:gd name="T43" fmla="*/ 206 h 1751"/>
              <a:gd name="T44" fmla="*/ 187 w 1790"/>
              <a:gd name="T45" fmla="*/ 245 h 1751"/>
              <a:gd name="T46" fmla="*/ 191 w 1790"/>
              <a:gd name="T47" fmla="*/ 268 h 1751"/>
              <a:gd name="T48" fmla="*/ 185 w 1790"/>
              <a:gd name="T49" fmla="*/ 286 h 1751"/>
              <a:gd name="T50" fmla="*/ 149 w 1790"/>
              <a:gd name="T51" fmla="*/ 303 h 1751"/>
              <a:gd name="T52" fmla="*/ 121 w 1790"/>
              <a:gd name="T53" fmla="*/ 317 h 1751"/>
              <a:gd name="T54" fmla="*/ 106 w 1790"/>
              <a:gd name="T55" fmla="*/ 332 h 1751"/>
              <a:gd name="T56" fmla="*/ 92 w 1790"/>
              <a:gd name="T57" fmla="*/ 327 h 1751"/>
              <a:gd name="T58" fmla="*/ 80 w 1790"/>
              <a:gd name="T59" fmla="*/ 312 h 1751"/>
              <a:gd name="T60" fmla="*/ 59 w 1790"/>
              <a:gd name="T61" fmla="*/ 314 h 1751"/>
              <a:gd name="T62" fmla="*/ 35 w 1790"/>
              <a:gd name="T63" fmla="*/ 296 h 1751"/>
              <a:gd name="T64" fmla="*/ 15 w 1790"/>
              <a:gd name="T65" fmla="*/ 279 h 1751"/>
              <a:gd name="T66" fmla="*/ 11 w 1790"/>
              <a:gd name="T67" fmla="*/ 245 h 1751"/>
              <a:gd name="T68" fmla="*/ 0 w 1790"/>
              <a:gd name="T69" fmla="*/ 233 h 1751"/>
              <a:gd name="T70" fmla="*/ 23 w 1790"/>
              <a:gd name="T71" fmla="*/ 210 h 1751"/>
              <a:gd name="T72" fmla="*/ 28 w 1790"/>
              <a:gd name="T73" fmla="*/ 191 h 1751"/>
              <a:gd name="T74" fmla="*/ 28 w 1790"/>
              <a:gd name="T75" fmla="*/ 165 h 1751"/>
              <a:gd name="T76" fmla="*/ 47 w 1790"/>
              <a:gd name="T77" fmla="*/ 168 h 1751"/>
              <a:gd name="T78" fmla="*/ 54 w 1790"/>
              <a:gd name="T79" fmla="*/ 150 h 1751"/>
              <a:gd name="T80" fmla="*/ 52 w 1790"/>
              <a:gd name="T81" fmla="*/ 131 h 1751"/>
              <a:gd name="T82" fmla="*/ 71 w 1790"/>
              <a:gd name="T83" fmla="*/ 117 h 1751"/>
              <a:gd name="T84" fmla="*/ 91 w 1790"/>
              <a:gd name="T85" fmla="*/ 90 h 1751"/>
              <a:gd name="T86" fmla="*/ 103 w 1790"/>
              <a:gd name="T87" fmla="*/ 56 h 1751"/>
              <a:gd name="T88" fmla="*/ 100 w 1790"/>
              <a:gd name="T89" fmla="*/ 5 h 175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790" h="1751">
                <a:moveTo>
                  <a:pt x="527" y="24"/>
                </a:moveTo>
                <a:lnTo>
                  <a:pt x="599" y="0"/>
                </a:lnTo>
                <a:lnTo>
                  <a:pt x="623" y="272"/>
                </a:lnTo>
                <a:lnTo>
                  <a:pt x="686" y="380"/>
                </a:lnTo>
                <a:lnTo>
                  <a:pt x="879" y="344"/>
                </a:lnTo>
                <a:lnTo>
                  <a:pt x="986" y="260"/>
                </a:lnTo>
                <a:lnTo>
                  <a:pt x="1076" y="260"/>
                </a:lnTo>
                <a:lnTo>
                  <a:pt x="1106" y="410"/>
                </a:lnTo>
                <a:lnTo>
                  <a:pt x="1166" y="410"/>
                </a:lnTo>
                <a:lnTo>
                  <a:pt x="1262" y="304"/>
                </a:lnTo>
                <a:lnTo>
                  <a:pt x="1366" y="240"/>
                </a:lnTo>
                <a:lnTo>
                  <a:pt x="1478" y="224"/>
                </a:lnTo>
                <a:lnTo>
                  <a:pt x="1526" y="140"/>
                </a:lnTo>
                <a:lnTo>
                  <a:pt x="1595" y="113"/>
                </a:lnTo>
                <a:lnTo>
                  <a:pt x="1678" y="168"/>
                </a:lnTo>
                <a:lnTo>
                  <a:pt x="1790" y="213"/>
                </a:lnTo>
                <a:lnTo>
                  <a:pt x="1694" y="320"/>
                </a:lnTo>
                <a:lnTo>
                  <a:pt x="1560" y="325"/>
                </a:lnTo>
                <a:lnTo>
                  <a:pt x="1513" y="391"/>
                </a:lnTo>
                <a:lnTo>
                  <a:pt x="1471" y="525"/>
                </a:lnTo>
                <a:lnTo>
                  <a:pt x="1190" y="991"/>
                </a:lnTo>
                <a:lnTo>
                  <a:pt x="1070" y="1087"/>
                </a:lnTo>
                <a:lnTo>
                  <a:pt x="987" y="1291"/>
                </a:lnTo>
                <a:lnTo>
                  <a:pt x="1007" y="1414"/>
                </a:lnTo>
                <a:lnTo>
                  <a:pt x="976" y="1510"/>
                </a:lnTo>
                <a:lnTo>
                  <a:pt x="786" y="1597"/>
                </a:lnTo>
                <a:lnTo>
                  <a:pt x="639" y="1672"/>
                </a:lnTo>
                <a:lnTo>
                  <a:pt x="561" y="1751"/>
                </a:lnTo>
                <a:lnTo>
                  <a:pt x="486" y="1726"/>
                </a:lnTo>
                <a:lnTo>
                  <a:pt x="423" y="1648"/>
                </a:lnTo>
                <a:lnTo>
                  <a:pt x="309" y="1654"/>
                </a:lnTo>
                <a:lnTo>
                  <a:pt x="186" y="1562"/>
                </a:lnTo>
                <a:lnTo>
                  <a:pt x="77" y="1471"/>
                </a:lnTo>
                <a:lnTo>
                  <a:pt x="56" y="1292"/>
                </a:lnTo>
                <a:lnTo>
                  <a:pt x="0" y="1228"/>
                </a:lnTo>
                <a:lnTo>
                  <a:pt x="123" y="1109"/>
                </a:lnTo>
                <a:lnTo>
                  <a:pt x="150" y="1007"/>
                </a:lnTo>
                <a:lnTo>
                  <a:pt x="150" y="872"/>
                </a:lnTo>
                <a:lnTo>
                  <a:pt x="248" y="886"/>
                </a:lnTo>
                <a:lnTo>
                  <a:pt x="287" y="792"/>
                </a:lnTo>
                <a:lnTo>
                  <a:pt x="273" y="690"/>
                </a:lnTo>
                <a:lnTo>
                  <a:pt x="374" y="615"/>
                </a:lnTo>
                <a:lnTo>
                  <a:pt x="483" y="476"/>
                </a:lnTo>
                <a:lnTo>
                  <a:pt x="543" y="294"/>
                </a:lnTo>
                <a:lnTo>
                  <a:pt x="527" y="24"/>
                </a:lnTo>
                <a:close/>
              </a:path>
            </a:pathLst>
          </a:custGeom>
          <a:solidFill>
            <a:srgbClr val="C4B798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D40B9C42-0FAF-7F45-BD2B-B3EFEC34A1C6}"/>
              </a:ext>
            </a:extLst>
          </p:cNvPr>
          <p:cNvSpPr>
            <a:spLocks/>
          </p:cNvSpPr>
          <p:nvPr/>
        </p:nvSpPr>
        <p:spPr bwMode="auto">
          <a:xfrm>
            <a:off x="9803267" y="3027206"/>
            <a:ext cx="532170" cy="263359"/>
          </a:xfrm>
          <a:custGeom>
            <a:avLst/>
            <a:gdLst>
              <a:gd name="T0" fmla="*/ 171 w 1675"/>
              <a:gd name="T1" fmla="*/ 132 h 830"/>
              <a:gd name="T2" fmla="*/ 227 w 1675"/>
              <a:gd name="T3" fmla="*/ 166 h 830"/>
              <a:gd name="T4" fmla="*/ 251 w 1675"/>
              <a:gd name="T5" fmla="*/ 162 h 830"/>
              <a:gd name="T6" fmla="*/ 254 w 1675"/>
              <a:gd name="T7" fmla="*/ 147 h 830"/>
              <a:gd name="T8" fmla="*/ 250 w 1675"/>
              <a:gd name="T9" fmla="*/ 139 h 830"/>
              <a:gd name="T10" fmla="*/ 250 w 1675"/>
              <a:gd name="T11" fmla="*/ 129 h 830"/>
              <a:gd name="T12" fmla="*/ 241 w 1675"/>
              <a:gd name="T13" fmla="*/ 116 h 830"/>
              <a:gd name="T14" fmla="*/ 233 w 1675"/>
              <a:gd name="T15" fmla="*/ 99 h 830"/>
              <a:gd name="T16" fmla="*/ 226 w 1675"/>
              <a:gd name="T17" fmla="*/ 79 h 830"/>
              <a:gd name="T18" fmla="*/ 218 w 1675"/>
              <a:gd name="T19" fmla="*/ 68 h 830"/>
              <a:gd name="T20" fmla="*/ 227 w 1675"/>
              <a:gd name="T21" fmla="*/ 50 h 830"/>
              <a:gd name="T22" fmla="*/ 227 w 1675"/>
              <a:gd name="T23" fmla="*/ 28 h 830"/>
              <a:gd name="T24" fmla="*/ 250 w 1675"/>
              <a:gd name="T25" fmla="*/ 45 h 830"/>
              <a:gd name="T26" fmla="*/ 246 w 1675"/>
              <a:gd name="T27" fmla="*/ 68 h 830"/>
              <a:gd name="T28" fmla="*/ 244 w 1675"/>
              <a:gd name="T29" fmla="*/ 84 h 830"/>
              <a:gd name="T30" fmla="*/ 255 w 1675"/>
              <a:gd name="T31" fmla="*/ 92 h 830"/>
              <a:gd name="T32" fmla="*/ 263 w 1675"/>
              <a:gd name="T33" fmla="*/ 100 h 830"/>
              <a:gd name="T34" fmla="*/ 259 w 1675"/>
              <a:gd name="T35" fmla="*/ 111 h 830"/>
              <a:gd name="T36" fmla="*/ 269 w 1675"/>
              <a:gd name="T37" fmla="*/ 123 h 830"/>
              <a:gd name="T38" fmla="*/ 284 w 1675"/>
              <a:gd name="T39" fmla="*/ 124 h 830"/>
              <a:gd name="T40" fmla="*/ 301 w 1675"/>
              <a:gd name="T41" fmla="*/ 141 h 830"/>
              <a:gd name="T42" fmla="*/ 316 w 1675"/>
              <a:gd name="T43" fmla="*/ 141 h 830"/>
              <a:gd name="T44" fmla="*/ 332 w 1675"/>
              <a:gd name="T45" fmla="*/ 137 h 830"/>
              <a:gd name="T46" fmla="*/ 334 w 1675"/>
              <a:gd name="T47" fmla="*/ 118 h 830"/>
              <a:gd name="T48" fmla="*/ 335 w 1675"/>
              <a:gd name="T49" fmla="*/ 103 h 830"/>
              <a:gd name="T50" fmla="*/ 321 w 1675"/>
              <a:gd name="T51" fmla="*/ 105 h 830"/>
              <a:gd name="T52" fmla="*/ 303 w 1675"/>
              <a:gd name="T53" fmla="*/ 113 h 830"/>
              <a:gd name="T54" fmla="*/ 297 w 1675"/>
              <a:gd name="T55" fmla="*/ 102 h 830"/>
              <a:gd name="T56" fmla="*/ 289 w 1675"/>
              <a:gd name="T57" fmla="*/ 82 h 830"/>
              <a:gd name="T58" fmla="*/ 284 w 1675"/>
              <a:gd name="T59" fmla="*/ 63 h 830"/>
              <a:gd name="T60" fmla="*/ 276 w 1675"/>
              <a:gd name="T61" fmla="*/ 50 h 830"/>
              <a:gd name="T62" fmla="*/ 272 w 1675"/>
              <a:gd name="T63" fmla="*/ 33 h 830"/>
              <a:gd name="T64" fmla="*/ 265 w 1675"/>
              <a:gd name="T65" fmla="*/ 19 h 830"/>
              <a:gd name="T66" fmla="*/ 258 w 1675"/>
              <a:gd name="T67" fmla="*/ 0 h 830"/>
              <a:gd name="T68" fmla="*/ 244 w 1675"/>
              <a:gd name="T69" fmla="*/ 9 h 830"/>
              <a:gd name="T70" fmla="*/ 233 w 1675"/>
              <a:gd name="T71" fmla="*/ 13 h 830"/>
              <a:gd name="T72" fmla="*/ 210 w 1675"/>
              <a:gd name="T73" fmla="*/ 11 h 830"/>
              <a:gd name="T74" fmla="*/ 195 w 1675"/>
              <a:gd name="T75" fmla="*/ 13 h 830"/>
              <a:gd name="T76" fmla="*/ 170 w 1675"/>
              <a:gd name="T77" fmla="*/ 24 h 830"/>
              <a:gd name="T78" fmla="*/ 147 w 1675"/>
              <a:gd name="T79" fmla="*/ 29 h 830"/>
              <a:gd name="T80" fmla="*/ 132 w 1675"/>
              <a:gd name="T81" fmla="*/ 46 h 830"/>
              <a:gd name="T82" fmla="*/ 100 w 1675"/>
              <a:gd name="T83" fmla="*/ 52 h 830"/>
              <a:gd name="T84" fmla="*/ 75 w 1675"/>
              <a:gd name="T85" fmla="*/ 61 h 830"/>
              <a:gd name="T86" fmla="*/ 33 w 1675"/>
              <a:gd name="T87" fmla="*/ 73 h 830"/>
              <a:gd name="T88" fmla="*/ 0 w 1675"/>
              <a:gd name="T89" fmla="*/ 85 h 830"/>
              <a:gd name="T90" fmla="*/ 6 w 1675"/>
              <a:gd name="T91" fmla="*/ 113 h 830"/>
              <a:gd name="T92" fmla="*/ 18 w 1675"/>
              <a:gd name="T93" fmla="*/ 113 h 830"/>
              <a:gd name="T94" fmla="*/ 36 w 1675"/>
              <a:gd name="T95" fmla="*/ 92 h 830"/>
              <a:gd name="T96" fmla="*/ 55 w 1675"/>
              <a:gd name="T97" fmla="*/ 81 h 830"/>
              <a:gd name="T98" fmla="*/ 76 w 1675"/>
              <a:gd name="T99" fmla="*/ 78 h 830"/>
              <a:gd name="T100" fmla="*/ 86 w 1675"/>
              <a:gd name="T101" fmla="*/ 62 h 830"/>
              <a:gd name="T102" fmla="*/ 98 w 1675"/>
              <a:gd name="T103" fmla="*/ 56 h 830"/>
              <a:gd name="T104" fmla="*/ 114 w 1675"/>
              <a:gd name="T105" fmla="*/ 67 h 830"/>
              <a:gd name="T106" fmla="*/ 136 w 1675"/>
              <a:gd name="T107" fmla="*/ 76 h 830"/>
              <a:gd name="T108" fmla="*/ 151 w 1675"/>
              <a:gd name="T109" fmla="*/ 82 h 830"/>
              <a:gd name="T110" fmla="*/ 160 w 1675"/>
              <a:gd name="T111" fmla="*/ 74 h 830"/>
              <a:gd name="T112" fmla="*/ 174 w 1675"/>
              <a:gd name="T113" fmla="*/ 85 h 830"/>
              <a:gd name="T114" fmla="*/ 161 w 1675"/>
              <a:gd name="T115" fmla="*/ 97 h 830"/>
              <a:gd name="T116" fmla="*/ 159 w 1675"/>
              <a:gd name="T117" fmla="*/ 113 h 830"/>
              <a:gd name="T118" fmla="*/ 171 w 1675"/>
              <a:gd name="T119" fmla="*/ 132 h 83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675" h="830">
                <a:moveTo>
                  <a:pt x="853" y="659"/>
                </a:moveTo>
                <a:lnTo>
                  <a:pt x="1136" y="830"/>
                </a:lnTo>
                <a:lnTo>
                  <a:pt x="1256" y="810"/>
                </a:lnTo>
                <a:lnTo>
                  <a:pt x="1269" y="736"/>
                </a:lnTo>
                <a:lnTo>
                  <a:pt x="1250" y="697"/>
                </a:lnTo>
                <a:lnTo>
                  <a:pt x="1250" y="646"/>
                </a:lnTo>
                <a:lnTo>
                  <a:pt x="1205" y="579"/>
                </a:lnTo>
                <a:lnTo>
                  <a:pt x="1165" y="494"/>
                </a:lnTo>
                <a:lnTo>
                  <a:pt x="1131" y="397"/>
                </a:lnTo>
                <a:lnTo>
                  <a:pt x="1091" y="340"/>
                </a:lnTo>
                <a:lnTo>
                  <a:pt x="1136" y="251"/>
                </a:lnTo>
                <a:lnTo>
                  <a:pt x="1136" y="138"/>
                </a:lnTo>
                <a:lnTo>
                  <a:pt x="1250" y="223"/>
                </a:lnTo>
                <a:lnTo>
                  <a:pt x="1228" y="340"/>
                </a:lnTo>
                <a:lnTo>
                  <a:pt x="1222" y="420"/>
                </a:lnTo>
                <a:lnTo>
                  <a:pt x="1273" y="460"/>
                </a:lnTo>
                <a:lnTo>
                  <a:pt x="1313" y="499"/>
                </a:lnTo>
                <a:lnTo>
                  <a:pt x="1296" y="556"/>
                </a:lnTo>
                <a:lnTo>
                  <a:pt x="1347" y="613"/>
                </a:lnTo>
                <a:lnTo>
                  <a:pt x="1421" y="619"/>
                </a:lnTo>
                <a:lnTo>
                  <a:pt x="1507" y="705"/>
                </a:lnTo>
                <a:lnTo>
                  <a:pt x="1581" y="703"/>
                </a:lnTo>
                <a:lnTo>
                  <a:pt x="1661" y="686"/>
                </a:lnTo>
                <a:lnTo>
                  <a:pt x="1672" y="590"/>
                </a:lnTo>
                <a:lnTo>
                  <a:pt x="1675" y="517"/>
                </a:lnTo>
                <a:lnTo>
                  <a:pt x="1605" y="527"/>
                </a:lnTo>
                <a:lnTo>
                  <a:pt x="1515" y="564"/>
                </a:lnTo>
                <a:lnTo>
                  <a:pt x="1484" y="511"/>
                </a:lnTo>
                <a:lnTo>
                  <a:pt x="1444" y="408"/>
                </a:lnTo>
                <a:lnTo>
                  <a:pt x="1418" y="314"/>
                </a:lnTo>
                <a:lnTo>
                  <a:pt x="1381" y="249"/>
                </a:lnTo>
                <a:lnTo>
                  <a:pt x="1362" y="163"/>
                </a:lnTo>
                <a:lnTo>
                  <a:pt x="1323" y="95"/>
                </a:lnTo>
                <a:lnTo>
                  <a:pt x="1288" y="0"/>
                </a:lnTo>
                <a:lnTo>
                  <a:pt x="1222" y="45"/>
                </a:lnTo>
                <a:lnTo>
                  <a:pt x="1165" y="63"/>
                </a:lnTo>
                <a:lnTo>
                  <a:pt x="1051" y="54"/>
                </a:lnTo>
                <a:lnTo>
                  <a:pt x="977" y="63"/>
                </a:lnTo>
                <a:lnTo>
                  <a:pt x="851" y="119"/>
                </a:lnTo>
                <a:lnTo>
                  <a:pt x="735" y="143"/>
                </a:lnTo>
                <a:lnTo>
                  <a:pt x="662" y="232"/>
                </a:lnTo>
                <a:lnTo>
                  <a:pt x="501" y="260"/>
                </a:lnTo>
                <a:lnTo>
                  <a:pt x="376" y="304"/>
                </a:lnTo>
                <a:lnTo>
                  <a:pt x="165" y="365"/>
                </a:lnTo>
                <a:lnTo>
                  <a:pt x="0" y="423"/>
                </a:lnTo>
                <a:lnTo>
                  <a:pt x="29" y="564"/>
                </a:lnTo>
                <a:lnTo>
                  <a:pt x="88" y="564"/>
                </a:lnTo>
                <a:lnTo>
                  <a:pt x="178" y="461"/>
                </a:lnTo>
                <a:lnTo>
                  <a:pt x="277" y="403"/>
                </a:lnTo>
                <a:lnTo>
                  <a:pt x="380" y="388"/>
                </a:lnTo>
                <a:lnTo>
                  <a:pt x="428" y="308"/>
                </a:lnTo>
                <a:lnTo>
                  <a:pt x="491" y="282"/>
                </a:lnTo>
                <a:lnTo>
                  <a:pt x="571" y="334"/>
                </a:lnTo>
                <a:lnTo>
                  <a:pt x="680" y="378"/>
                </a:lnTo>
                <a:lnTo>
                  <a:pt x="754" y="412"/>
                </a:lnTo>
                <a:lnTo>
                  <a:pt x="802" y="372"/>
                </a:lnTo>
                <a:lnTo>
                  <a:pt x="871" y="424"/>
                </a:lnTo>
                <a:lnTo>
                  <a:pt x="805" y="483"/>
                </a:lnTo>
                <a:lnTo>
                  <a:pt x="795" y="563"/>
                </a:lnTo>
                <a:lnTo>
                  <a:pt x="853" y="659"/>
                </a:lnTo>
                <a:close/>
              </a:path>
            </a:pathLst>
          </a:custGeom>
          <a:solidFill>
            <a:schemeClr val="accent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834A4684-A2A5-AB42-B7D4-5AAA1F940F3E}"/>
              </a:ext>
            </a:extLst>
          </p:cNvPr>
          <p:cNvSpPr>
            <a:spLocks/>
          </p:cNvSpPr>
          <p:nvPr/>
        </p:nvSpPr>
        <p:spPr bwMode="auto">
          <a:xfrm>
            <a:off x="10211529" y="3024033"/>
            <a:ext cx="131851" cy="182447"/>
          </a:xfrm>
          <a:custGeom>
            <a:avLst/>
            <a:gdLst>
              <a:gd name="T0" fmla="*/ 64 w 438"/>
              <a:gd name="T1" fmla="*/ 107 h 605"/>
              <a:gd name="T2" fmla="*/ 78 w 438"/>
              <a:gd name="T3" fmla="*/ 105 h 605"/>
              <a:gd name="T4" fmla="*/ 83 w 438"/>
              <a:gd name="T5" fmla="*/ 79 h 605"/>
              <a:gd name="T6" fmla="*/ 66 w 438"/>
              <a:gd name="T7" fmla="*/ 62 h 605"/>
              <a:gd name="T8" fmla="*/ 49 w 438"/>
              <a:gd name="T9" fmla="*/ 49 h 605"/>
              <a:gd name="T10" fmla="*/ 33 w 438"/>
              <a:gd name="T11" fmla="*/ 31 h 605"/>
              <a:gd name="T12" fmla="*/ 22 w 438"/>
              <a:gd name="T13" fmla="*/ 0 h 605"/>
              <a:gd name="T14" fmla="*/ 0 w 438"/>
              <a:gd name="T15" fmla="*/ 2 h 605"/>
              <a:gd name="T16" fmla="*/ 7 w 438"/>
              <a:gd name="T17" fmla="*/ 19 h 605"/>
              <a:gd name="T18" fmla="*/ 15 w 438"/>
              <a:gd name="T19" fmla="*/ 33 h 605"/>
              <a:gd name="T20" fmla="*/ 19 w 438"/>
              <a:gd name="T21" fmla="*/ 52 h 605"/>
              <a:gd name="T22" fmla="*/ 26 w 438"/>
              <a:gd name="T23" fmla="*/ 63 h 605"/>
              <a:gd name="T24" fmla="*/ 31 w 438"/>
              <a:gd name="T25" fmla="*/ 82 h 605"/>
              <a:gd name="T26" fmla="*/ 40 w 438"/>
              <a:gd name="T27" fmla="*/ 104 h 605"/>
              <a:gd name="T28" fmla="*/ 45 w 438"/>
              <a:gd name="T29" fmla="*/ 115 h 605"/>
              <a:gd name="T30" fmla="*/ 64 w 438"/>
              <a:gd name="T31" fmla="*/ 107 h 60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38" h="605">
                <a:moveTo>
                  <a:pt x="336" y="563"/>
                </a:moveTo>
                <a:lnTo>
                  <a:pt x="410" y="552"/>
                </a:lnTo>
                <a:lnTo>
                  <a:pt x="438" y="415"/>
                </a:lnTo>
                <a:lnTo>
                  <a:pt x="348" y="325"/>
                </a:lnTo>
                <a:lnTo>
                  <a:pt x="258" y="258"/>
                </a:lnTo>
                <a:lnTo>
                  <a:pt x="174" y="162"/>
                </a:lnTo>
                <a:lnTo>
                  <a:pt x="117" y="0"/>
                </a:lnTo>
                <a:lnTo>
                  <a:pt x="0" y="12"/>
                </a:lnTo>
                <a:lnTo>
                  <a:pt x="35" y="101"/>
                </a:lnTo>
                <a:lnTo>
                  <a:pt x="78" y="176"/>
                </a:lnTo>
                <a:lnTo>
                  <a:pt x="102" y="272"/>
                </a:lnTo>
                <a:lnTo>
                  <a:pt x="137" y="333"/>
                </a:lnTo>
                <a:lnTo>
                  <a:pt x="164" y="432"/>
                </a:lnTo>
                <a:lnTo>
                  <a:pt x="210" y="549"/>
                </a:lnTo>
                <a:lnTo>
                  <a:pt x="240" y="605"/>
                </a:lnTo>
                <a:lnTo>
                  <a:pt x="336" y="563"/>
                </a:lnTo>
                <a:close/>
              </a:path>
            </a:pathLst>
          </a:custGeom>
          <a:solidFill>
            <a:schemeClr val="accent2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5A04B895-05EB-B94E-9A5A-A27A33728096}"/>
              </a:ext>
            </a:extLst>
          </p:cNvPr>
          <p:cNvSpPr>
            <a:spLocks/>
          </p:cNvSpPr>
          <p:nvPr/>
        </p:nvSpPr>
        <p:spPr bwMode="auto">
          <a:xfrm>
            <a:off x="10279836" y="3244557"/>
            <a:ext cx="60366" cy="114228"/>
          </a:xfrm>
          <a:custGeom>
            <a:avLst/>
            <a:gdLst>
              <a:gd name="T0" fmla="*/ 1 w 198"/>
              <a:gd name="T1" fmla="*/ 4 h 384"/>
              <a:gd name="T2" fmla="*/ 16 w 198"/>
              <a:gd name="T3" fmla="*/ 3 h 384"/>
              <a:gd name="T4" fmla="*/ 32 w 198"/>
              <a:gd name="T5" fmla="*/ 0 h 384"/>
              <a:gd name="T6" fmla="*/ 38 w 198"/>
              <a:gd name="T7" fmla="*/ 24 h 384"/>
              <a:gd name="T8" fmla="*/ 37 w 198"/>
              <a:gd name="T9" fmla="*/ 45 h 384"/>
              <a:gd name="T10" fmla="*/ 30 w 198"/>
              <a:gd name="T11" fmla="*/ 61 h 384"/>
              <a:gd name="T12" fmla="*/ 24 w 198"/>
              <a:gd name="T13" fmla="*/ 70 h 384"/>
              <a:gd name="T14" fmla="*/ 18 w 198"/>
              <a:gd name="T15" fmla="*/ 72 h 384"/>
              <a:gd name="T16" fmla="*/ 10 w 198"/>
              <a:gd name="T17" fmla="*/ 59 h 384"/>
              <a:gd name="T18" fmla="*/ 6 w 198"/>
              <a:gd name="T19" fmla="*/ 41 h 384"/>
              <a:gd name="T20" fmla="*/ 0 w 198"/>
              <a:gd name="T21" fmla="*/ 27 h 384"/>
              <a:gd name="T22" fmla="*/ 1 w 198"/>
              <a:gd name="T23" fmla="*/ 4 h 38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98" h="384">
                <a:moveTo>
                  <a:pt x="3" y="20"/>
                </a:moveTo>
                <a:lnTo>
                  <a:pt x="84" y="18"/>
                </a:lnTo>
                <a:lnTo>
                  <a:pt x="168" y="0"/>
                </a:lnTo>
                <a:lnTo>
                  <a:pt x="198" y="126"/>
                </a:lnTo>
                <a:lnTo>
                  <a:pt x="192" y="240"/>
                </a:lnTo>
                <a:lnTo>
                  <a:pt x="156" y="324"/>
                </a:lnTo>
                <a:lnTo>
                  <a:pt x="125" y="372"/>
                </a:lnTo>
                <a:lnTo>
                  <a:pt x="96" y="384"/>
                </a:lnTo>
                <a:lnTo>
                  <a:pt x="54" y="312"/>
                </a:lnTo>
                <a:lnTo>
                  <a:pt x="30" y="216"/>
                </a:lnTo>
                <a:lnTo>
                  <a:pt x="0" y="144"/>
                </a:lnTo>
                <a:lnTo>
                  <a:pt x="3" y="20"/>
                </a:lnTo>
                <a:close/>
              </a:path>
            </a:pathLst>
          </a:custGeom>
          <a:solidFill>
            <a:schemeClr val="accent1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5FD6D4EE-B4A5-2C4E-8CA9-A93889358D63}"/>
              </a:ext>
            </a:extLst>
          </p:cNvPr>
          <p:cNvSpPr>
            <a:spLocks/>
          </p:cNvSpPr>
          <p:nvPr/>
        </p:nvSpPr>
        <p:spPr bwMode="auto">
          <a:xfrm>
            <a:off x="10041551" y="3144607"/>
            <a:ext cx="38125" cy="34903"/>
          </a:xfrm>
          <a:custGeom>
            <a:avLst/>
            <a:gdLst>
              <a:gd name="T0" fmla="*/ 0 w 51"/>
              <a:gd name="T1" fmla="*/ 8 h 51"/>
              <a:gd name="T2" fmla="*/ 10 w 51"/>
              <a:gd name="T3" fmla="*/ 0 h 51"/>
              <a:gd name="T4" fmla="*/ 24 w 51"/>
              <a:gd name="T5" fmla="*/ 10 h 51"/>
              <a:gd name="T6" fmla="*/ 10 w 51"/>
              <a:gd name="T7" fmla="*/ 22 h 51"/>
              <a:gd name="T8" fmla="*/ 10 w 51"/>
              <a:gd name="T9" fmla="*/ 16 h 51"/>
              <a:gd name="T10" fmla="*/ 9 w 51"/>
              <a:gd name="T11" fmla="*/ 13 h 51"/>
              <a:gd name="T12" fmla="*/ 6 w 51"/>
              <a:gd name="T13" fmla="*/ 10 h 51"/>
              <a:gd name="T14" fmla="*/ 0 w 51"/>
              <a:gd name="T15" fmla="*/ 8 h 5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" h="51">
                <a:moveTo>
                  <a:pt x="0" y="18"/>
                </a:moveTo>
                <a:lnTo>
                  <a:pt x="21" y="0"/>
                </a:lnTo>
                <a:lnTo>
                  <a:pt x="51" y="24"/>
                </a:lnTo>
                <a:lnTo>
                  <a:pt x="22" y="51"/>
                </a:lnTo>
                <a:lnTo>
                  <a:pt x="22" y="38"/>
                </a:lnTo>
                <a:lnTo>
                  <a:pt x="20" y="29"/>
                </a:lnTo>
                <a:lnTo>
                  <a:pt x="12" y="23"/>
                </a:lnTo>
                <a:lnTo>
                  <a:pt x="0" y="18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59" name="组合 228">
            <a:extLst>
              <a:ext uri="{FF2B5EF4-FFF2-40B4-BE49-F238E27FC236}">
                <a16:creationId xmlns:a16="http://schemas.microsoft.com/office/drawing/2014/main" id="{286A7931-96B3-DC4A-B971-3D34F4932341}"/>
              </a:ext>
            </a:extLst>
          </p:cNvPr>
          <p:cNvGrpSpPr/>
          <p:nvPr/>
        </p:nvGrpSpPr>
        <p:grpSpPr>
          <a:xfrm>
            <a:off x="5914450" y="5114869"/>
            <a:ext cx="1002386" cy="623493"/>
            <a:chOff x="2438271" y="4945147"/>
            <a:chExt cx="734464" cy="456843"/>
          </a:xfrm>
          <a:solidFill>
            <a:srgbClr val="002060"/>
          </a:solidFill>
        </p:grpSpPr>
        <p:sp>
          <p:nvSpPr>
            <p:cNvPr id="60" name="Freeform 63">
              <a:extLst>
                <a:ext uri="{FF2B5EF4-FFF2-40B4-BE49-F238E27FC236}">
                  <a16:creationId xmlns:a16="http://schemas.microsoft.com/office/drawing/2014/main" id="{198E29F1-61B9-8C4A-BB12-218AE96969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8828" y="5185774"/>
              <a:ext cx="183907" cy="216216"/>
            </a:xfrm>
            <a:custGeom>
              <a:avLst/>
              <a:gdLst>
                <a:gd name="T0" fmla="*/ 43 w 834"/>
                <a:gd name="T1" fmla="*/ 181 h 980"/>
                <a:gd name="T2" fmla="*/ 35 w 834"/>
                <a:gd name="T3" fmla="*/ 172 h 980"/>
                <a:gd name="T4" fmla="*/ 26 w 834"/>
                <a:gd name="T5" fmla="*/ 155 h 980"/>
                <a:gd name="T6" fmla="*/ 32 w 834"/>
                <a:gd name="T7" fmla="*/ 143 h 980"/>
                <a:gd name="T8" fmla="*/ 26 w 834"/>
                <a:gd name="T9" fmla="*/ 124 h 980"/>
                <a:gd name="T10" fmla="*/ 17 w 834"/>
                <a:gd name="T11" fmla="*/ 103 h 980"/>
                <a:gd name="T12" fmla="*/ 0 w 834"/>
                <a:gd name="T13" fmla="*/ 86 h 980"/>
                <a:gd name="T14" fmla="*/ 9 w 834"/>
                <a:gd name="T15" fmla="*/ 69 h 980"/>
                <a:gd name="T16" fmla="*/ 19 w 834"/>
                <a:gd name="T17" fmla="*/ 55 h 980"/>
                <a:gd name="T18" fmla="*/ 28 w 834"/>
                <a:gd name="T19" fmla="*/ 46 h 980"/>
                <a:gd name="T20" fmla="*/ 20 w 834"/>
                <a:gd name="T21" fmla="*/ 30 h 980"/>
                <a:gd name="T22" fmla="*/ 9 w 834"/>
                <a:gd name="T23" fmla="*/ 26 h 980"/>
                <a:gd name="T24" fmla="*/ 9 w 834"/>
                <a:gd name="T25" fmla="*/ 16 h 980"/>
                <a:gd name="T26" fmla="*/ 17 w 834"/>
                <a:gd name="T27" fmla="*/ 0 h 980"/>
                <a:gd name="T28" fmla="*/ 26 w 834"/>
                <a:gd name="T29" fmla="*/ 10 h 980"/>
                <a:gd name="T30" fmla="*/ 44 w 834"/>
                <a:gd name="T31" fmla="*/ 17 h 980"/>
                <a:gd name="T32" fmla="*/ 60 w 834"/>
                <a:gd name="T33" fmla="*/ 17 h 980"/>
                <a:gd name="T34" fmla="*/ 76 w 834"/>
                <a:gd name="T35" fmla="*/ 24 h 980"/>
                <a:gd name="T36" fmla="*/ 91 w 834"/>
                <a:gd name="T37" fmla="*/ 27 h 980"/>
                <a:gd name="T38" fmla="*/ 103 w 834"/>
                <a:gd name="T39" fmla="*/ 43 h 980"/>
                <a:gd name="T40" fmla="*/ 117 w 834"/>
                <a:gd name="T41" fmla="*/ 54 h 980"/>
                <a:gd name="T42" fmla="*/ 120 w 834"/>
                <a:gd name="T43" fmla="*/ 69 h 980"/>
                <a:gd name="T44" fmla="*/ 144 w 834"/>
                <a:gd name="T45" fmla="*/ 78 h 980"/>
                <a:gd name="T46" fmla="*/ 158 w 834"/>
                <a:gd name="T47" fmla="*/ 92 h 980"/>
                <a:gd name="T48" fmla="*/ 150 w 834"/>
                <a:gd name="T49" fmla="*/ 102 h 980"/>
                <a:gd name="T50" fmla="*/ 140 w 834"/>
                <a:gd name="T51" fmla="*/ 121 h 980"/>
                <a:gd name="T52" fmla="*/ 125 w 834"/>
                <a:gd name="T53" fmla="*/ 124 h 980"/>
                <a:gd name="T54" fmla="*/ 103 w 834"/>
                <a:gd name="T55" fmla="*/ 134 h 980"/>
                <a:gd name="T56" fmla="*/ 91 w 834"/>
                <a:gd name="T57" fmla="*/ 147 h 980"/>
                <a:gd name="T58" fmla="*/ 79 w 834"/>
                <a:gd name="T59" fmla="*/ 157 h 980"/>
                <a:gd name="T60" fmla="*/ 76 w 834"/>
                <a:gd name="T61" fmla="*/ 171 h 980"/>
                <a:gd name="T62" fmla="*/ 67 w 834"/>
                <a:gd name="T63" fmla="*/ 186 h 980"/>
                <a:gd name="T64" fmla="*/ 43 w 834"/>
                <a:gd name="T65" fmla="*/ 181 h 98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834" h="980">
                  <a:moveTo>
                    <a:pt x="226" y="952"/>
                  </a:moveTo>
                  <a:lnTo>
                    <a:pt x="186" y="908"/>
                  </a:lnTo>
                  <a:lnTo>
                    <a:pt x="136" y="816"/>
                  </a:lnTo>
                  <a:lnTo>
                    <a:pt x="170" y="756"/>
                  </a:lnTo>
                  <a:lnTo>
                    <a:pt x="138" y="652"/>
                  </a:lnTo>
                  <a:lnTo>
                    <a:pt x="90" y="544"/>
                  </a:lnTo>
                  <a:lnTo>
                    <a:pt x="0" y="453"/>
                  </a:lnTo>
                  <a:lnTo>
                    <a:pt x="45" y="363"/>
                  </a:lnTo>
                  <a:lnTo>
                    <a:pt x="98" y="292"/>
                  </a:lnTo>
                  <a:lnTo>
                    <a:pt x="146" y="244"/>
                  </a:lnTo>
                  <a:lnTo>
                    <a:pt x="106" y="156"/>
                  </a:lnTo>
                  <a:lnTo>
                    <a:pt x="45" y="136"/>
                  </a:lnTo>
                  <a:lnTo>
                    <a:pt x="50" y="84"/>
                  </a:lnTo>
                  <a:lnTo>
                    <a:pt x="90" y="0"/>
                  </a:lnTo>
                  <a:lnTo>
                    <a:pt x="138" y="52"/>
                  </a:lnTo>
                  <a:lnTo>
                    <a:pt x="234" y="92"/>
                  </a:lnTo>
                  <a:lnTo>
                    <a:pt x="317" y="91"/>
                  </a:lnTo>
                  <a:lnTo>
                    <a:pt x="402" y="124"/>
                  </a:lnTo>
                  <a:lnTo>
                    <a:pt x="482" y="140"/>
                  </a:lnTo>
                  <a:lnTo>
                    <a:pt x="544" y="227"/>
                  </a:lnTo>
                  <a:lnTo>
                    <a:pt x="618" y="284"/>
                  </a:lnTo>
                  <a:lnTo>
                    <a:pt x="635" y="363"/>
                  </a:lnTo>
                  <a:lnTo>
                    <a:pt x="762" y="412"/>
                  </a:lnTo>
                  <a:lnTo>
                    <a:pt x="834" y="484"/>
                  </a:lnTo>
                  <a:lnTo>
                    <a:pt x="794" y="540"/>
                  </a:lnTo>
                  <a:lnTo>
                    <a:pt x="738" y="636"/>
                  </a:lnTo>
                  <a:lnTo>
                    <a:pt x="658" y="652"/>
                  </a:lnTo>
                  <a:lnTo>
                    <a:pt x="546" y="708"/>
                  </a:lnTo>
                  <a:lnTo>
                    <a:pt x="482" y="772"/>
                  </a:lnTo>
                  <a:lnTo>
                    <a:pt x="418" y="828"/>
                  </a:lnTo>
                  <a:lnTo>
                    <a:pt x="402" y="900"/>
                  </a:lnTo>
                  <a:lnTo>
                    <a:pt x="354" y="980"/>
                  </a:lnTo>
                  <a:lnTo>
                    <a:pt x="226" y="952"/>
                  </a:lnTo>
                  <a:close/>
                </a:path>
              </a:pathLst>
            </a:custGeom>
            <a:solidFill>
              <a:schemeClr val="accent2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61" name="Freeform 64">
              <a:extLst>
                <a:ext uri="{FF2B5EF4-FFF2-40B4-BE49-F238E27FC236}">
                  <a16:creationId xmlns:a16="http://schemas.microsoft.com/office/drawing/2014/main" id="{7EE81CF1-5590-B14D-AFD1-C5E7505FB9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8949" y="5005594"/>
              <a:ext cx="90790" cy="80209"/>
            </a:xfrm>
            <a:custGeom>
              <a:avLst/>
              <a:gdLst>
                <a:gd name="T0" fmla="*/ 0 w 414"/>
                <a:gd name="T1" fmla="*/ 20 h 364"/>
                <a:gd name="T2" fmla="*/ 20 w 414"/>
                <a:gd name="T3" fmla="*/ 18 h 364"/>
                <a:gd name="T4" fmla="*/ 24 w 414"/>
                <a:gd name="T5" fmla="*/ 7 h 364"/>
                <a:gd name="T6" fmla="*/ 37 w 414"/>
                <a:gd name="T7" fmla="*/ 0 h 364"/>
                <a:gd name="T8" fmla="*/ 49 w 414"/>
                <a:gd name="T9" fmla="*/ 13 h 364"/>
                <a:gd name="T10" fmla="*/ 57 w 414"/>
                <a:gd name="T11" fmla="*/ 30 h 364"/>
                <a:gd name="T12" fmla="*/ 66 w 414"/>
                <a:gd name="T13" fmla="*/ 35 h 364"/>
                <a:gd name="T14" fmla="*/ 77 w 414"/>
                <a:gd name="T15" fmla="*/ 39 h 364"/>
                <a:gd name="T16" fmla="*/ 78 w 414"/>
                <a:gd name="T17" fmla="*/ 52 h 364"/>
                <a:gd name="T18" fmla="*/ 61 w 414"/>
                <a:gd name="T19" fmla="*/ 61 h 364"/>
                <a:gd name="T20" fmla="*/ 43 w 414"/>
                <a:gd name="T21" fmla="*/ 69 h 364"/>
                <a:gd name="T22" fmla="*/ 26 w 414"/>
                <a:gd name="T23" fmla="*/ 60 h 364"/>
                <a:gd name="T24" fmla="*/ 17 w 414"/>
                <a:gd name="T25" fmla="*/ 52 h 364"/>
                <a:gd name="T26" fmla="*/ 17 w 414"/>
                <a:gd name="T27" fmla="*/ 43 h 364"/>
                <a:gd name="T28" fmla="*/ 2 w 414"/>
                <a:gd name="T29" fmla="*/ 36 h 364"/>
                <a:gd name="T30" fmla="*/ 0 w 414"/>
                <a:gd name="T31" fmla="*/ 20 h 36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14" h="364">
                  <a:moveTo>
                    <a:pt x="0" y="108"/>
                  </a:moveTo>
                  <a:lnTo>
                    <a:pt x="108" y="96"/>
                  </a:lnTo>
                  <a:lnTo>
                    <a:pt x="126" y="36"/>
                  </a:lnTo>
                  <a:lnTo>
                    <a:pt x="198" y="0"/>
                  </a:lnTo>
                  <a:lnTo>
                    <a:pt x="258" y="66"/>
                  </a:lnTo>
                  <a:lnTo>
                    <a:pt x="300" y="156"/>
                  </a:lnTo>
                  <a:lnTo>
                    <a:pt x="348" y="186"/>
                  </a:lnTo>
                  <a:lnTo>
                    <a:pt x="408" y="204"/>
                  </a:lnTo>
                  <a:lnTo>
                    <a:pt x="414" y="276"/>
                  </a:lnTo>
                  <a:lnTo>
                    <a:pt x="324" y="324"/>
                  </a:lnTo>
                  <a:lnTo>
                    <a:pt x="226" y="364"/>
                  </a:lnTo>
                  <a:lnTo>
                    <a:pt x="136" y="319"/>
                  </a:lnTo>
                  <a:lnTo>
                    <a:pt x="90" y="274"/>
                  </a:lnTo>
                  <a:lnTo>
                    <a:pt x="90" y="228"/>
                  </a:lnTo>
                  <a:lnTo>
                    <a:pt x="12" y="192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chemeClr val="accent2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62" name="Freeform 65">
              <a:extLst>
                <a:ext uri="{FF2B5EF4-FFF2-40B4-BE49-F238E27FC236}">
                  <a16:creationId xmlns:a16="http://schemas.microsoft.com/office/drawing/2014/main" id="{511717DA-5AE8-A54F-9C7D-5340CA106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8271" y="4945147"/>
              <a:ext cx="62854" cy="58123"/>
            </a:xfrm>
            <a:custGeom>
              <a:avLst/>
              <a:gdLst>
                <a:gd name="T0" fmla="*/ 47 w 285"/>
                <a:gd name="T1" fmla="*/ 47 h 259"/>
                <a:gd name="T2" fmla="*/ 54 w 285"/>
                <a:gd name="T3" fmla="*/ 35 h 259"/>
                <a:gd name="T4" fmla="*/ 54 w 285"/>
                <a:gd name="T5" fmla="*/ 18 h 259"/>
                <a:gd name="T6" fmla="*/ 52 w 285"/>
                <a:gd name="T7" fmla="*/ 1 h 259"/>
                <a:gd name="T8" fmla="*/ 37 w 285"/>
                <a:gd name="T9" fmla="*/ 0 h 259"/>
                <a:gd name="T10" fmla="*/ 23 w 285"/>
                <a:gd name="T11" fmla="*/ 1 h 259"/>
                <a:gd name="T12" fmla="*/ 11 w 285"/>
                <a:gd name="T13" fmla="*/ 9 h 259"/>
                <a:gd name="T14" fmla="*/ 2 w 285"/>
                <a:gd name="T15" fmla="*/ 26 h 259"/>
                <a:gd name="T16" fmla="*/ 0 w 285"/>
                <a:gd name="T17" fmla="*/ 40 h 259"/>
                <a:gd name="T18" fmla="*/ 8 w 285"/>
                <a:gd name="T19" fmla="*/ 47 h 259"/>
                <a:gd name="T20" fmla="*/ 20 w 285"/>
                <a:gd name="T21" fmla="*/ 44 h 259"/>
                <a:gd name="T22" fmla="*/ 33 w 285"/>
                <a:gd name="T23" fmla="*/ 50 h 259"/>
                <a:gd name="T24" fmla="*/ 47 w 285"/>
                <a:gd name="T25" fmla="*/ 47 h 25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85" h="259">
                  <a:moveTo>
                    <a:pt x="246" y="241"/>
                  </a:moveTo>
                  <a:lnTo>
                    <a:pt x="285" y="182"/>
                  </a:lnTo>
                  <a:lnTo>
                    <a:pt x="285" y="91"/>
                  </a:lnTo>
                  <a:lnTo>
                    <a:pt x="276" y="7"/>
                  </a:lnTo>
                  <a:lnTo>
                    <a:pt x="194" y="0"/>
                  </a:lnTo>
                  <a:lnTo>
                    <a:pt x="120" y="7"/>
                  </a:lnTo>
                  <a:lnTo>
                    <a:pt x="58" y="46"/>
                  </a:lnTo>
                  <a:lnTo>
                    <a:pt x="13" y="136"/>
                  </a:lnTo>
                  <a:lnTo>
                    <a:pt x="0" y="205"/>
                  </a:lnTo>
                  <a:lnTo>
                    <a:pt x="41" y="241"/>
                  </a:lnTo>
                  <a:lnTo>
                    <a:pt x="104" y="227"/>
                  </a:lnTo>
                  <a:lnTo>
                    <a:pt x="173" y="259"/>
                  </a:lnTo>
                  <a:lnTo>
                    <a:pt x="246" y="241"/>
                  </a:lnTo>
                  <a:close/>
                </a:path>
              </a:pathLst>
            </a:custGeom>
            <a:solidFill>
              <a:schemeClr val="accent2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63" name="Freeform 66">
              <a:extLst>
                <a:ext uri="{FF2B5EF4-FFF2-40B4-BE49-F238E27FC236}">
                  <a16:creationId xmlns:a16="http://schemas.microsoft.com/office/drawing/2014/main" id="{81FA0B8B-619A-3242-BACB-543C4DEC3A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251" y="5090453"/>
              <a:ext cx="100101" cy="66260"/>
            </a:xfrm>
            <a:custGeom>
              <a:avLst/>
              <a:gdLst>
                <a:gd name="T0" fmla="*/ 50 w 453"/>
                <a:gd name="T1" fmla="*/ 57 h 300"/>
                <a:gd name="T2" fmla="*/ 43 w 453"/>
                <a:gd name="T3" fmla="*/ 48 h 300"/>
                <a:gd name="T4" fmla="*/ 36 w 453"/>
                <a:gd name="T5" fmla="*/ 38 h 300"/>
                <a:gd name="T6" fmla="*/ 23 w 453"/>
                <a:gd name="T7" fmla="*/ 29 h 300"/>
                <a:gd name="T8" fmla="*/ 9 w 453"/>
                <a:gd name="T9" fmla="*/ 31 h 300"/>
                <a:gd name="T10" fmla="*/ 2 w 453"/>
                <a:gd name="T11" fmla="*/ 22 h 300"/>
                <a:gd name="T12" fmla="*/ 0 w 453"/>
                <a:gd name="T13" fmla="*/ 13 h 300"/>
                <a:gd name="T14" fmla="*/ 9 w 453"/>
                <a:gd name="T15" fmla="*/ 5 h 300"/>
                <a:gd name="T16" fmla="*/ 10 w 453"/>
                <a:gd name="T17" fmla="*/ 0 h 300"/>
                <a:gd name="T18" fmla="*/ 26 w 453"/>
                <a:gd name="T19" fmla="*/ 5 h 300"/>
                <a:gd name="T20" fmla="*/ 37 w 453"/>
                <a:gd name="T21" fmla="*/ 9 h 300"/>
                <a:gd name="T22" fmla="*/ 43 w 453"/>
                <a:gd name="T23" fmla="*/ 5 h 300"/>
                <a:gd name="T24" fmla="*/ 61 w 453"/>
                <a:gd name="T25" fmla="*/ 2 h 300"/>
                <a:gd name="T26" fmla="*/ 69 w 453"/>
                <a:gd name="T27" fmla="*/ 13 h 300"/>
                <a:gd name="T28" fmla="*/ 86 w 453"/>
                <a:gd name="T29" fmla="*/ 22 h 300"/>
                <a:gd name="T30" fmla="*/ 86 w 453"/>
                <a:gd name="T31" fmla="*/ 39 h 300"/>
                <a:gd name="T32" fmla="*/ 74 w 453"/>
                <a:gd name="T33" fmla="*/ 49 h 300"/>
                <a:gd name="T34" fmla="*/ 67 w 453"/>
                <a:gd name="T35" fmla="*/ 50 h 300"/>
                <a:gd name="T36" fmla="*/ 58 w 453"/>
                <a:gd name="T37" fmla="*/ 51 h 300"/>
                <a:gd name="T38" fmla="*/ 50 w 453"/>
                <a:gd name="T39" fmla="*/ 57 h 30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53" h="300">
                  <a:moveTo>
                    <a:pt x="265" y="300"/>
                  </a:moveTo>
                  <a:lnTo>
                    <a:pt x="226" y="252"/>
                  </a:lnTo>
                  <a:lnTo>
                    <a:pt x="187" y="198"/>
                  </a:lnTo>
                  <a:lnTo>
                    <a:pt x="121" y="150"/>
                  </a:lnTo>
                  <a:lnTo>
                    <a:pt x="45" y="162"/>
                  </a:lnTo>
                  <a:lnTo>
                    <a:pt x="13" y="114"/>
                  </a:lnTo>
                  <a:lnTo>
                    <a:pt x="0" y="71"/>
                  </a:lnTo>
                  <a:lnTo>
                    <a:pt x="45" y="26"/>
                  </a:lnTo>
                  <a:lnTo>
                    <a:pt x="55" y="0"/>
                  </a:lnTo>
                  <a:lnTo>
                    <a:pt x="136" y="26"/>
                  </a:lnTo>
                  <a:lnTo>
                    <a:pt x="193" y="48"/>
                  </a:lnTo>
                  <a:lnTo>
                    <a:pt x="226" y="26"/>
                  </a:lnTo>
                  <a:lnTo>
                    <a:pt x="319" y="12"/>
                  </a:lnTo>
                  <a:lnTo>
                    <a:pt x="363" y="71"/>
                  </a:lnTo>
                  <a:lnTo>
                    <a:pt x="453" y="116"/>
                  </a:lnTo>
                  <a:lnTo>
                    <a:pt x="453" y="207"/>
                  </a:lnTo>
                  <a:lnTo>
                    <a:pt x="391" y="258"/>
                  </a:lnTo>
                  <a:lnTo>
                    <a:pt x="355" y="264"/>
                  </a:lnTo>
                  <a:lnTo>
                    <a:pt x="307" y="270"/>
                  </a:lnTo>
                  <a:lnTo>
                    <a:pt x="265" y="300"/>
                  </a:lnTo>
                  <a:close/>
                </a:path>
              </a:pathLst>
            </a:custGeom>
            <a:solidFill>
              <a:schemeClr val="accent2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64" name="Freeform 67">
              <a:extLst>
                <a:ext uri="{FF2B5EF4-FFF2-40B4-BE49-F238E27FC236}">
                  <a16:creationId xmlns:a16="http://schemas.microsoft.com/office/drawing/2014/main" id="{B1FF0F98-3590-3F47-8D27-73EEAB4D3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8625" y="5066042"/>
              <a:ext cx="89626" cy="30224"/>
            </a:xfrm>
            <a:custGeom>
              <a:avLst/>
              <a:gdLst>
                <a:gd name="T0" fmla="*/ 27 w 409"/>
                <a:gd name="T1" fmla="*/ 2 h 136"/>
                <a:gd name="T2" fmla="*/ 13 w 409"/>
                <a:gd name="T3" fmla="*/ 0 h 136"/>
                <a:gd name="T4" fmla="*/ 0 w 409"/>
                <a:gd name="T5" fmla="*/ 9 h 136"/>
                <a:gd name="T6" fmla="*/ 8 w 409"/>
                <a:gd name="T7" fmla="*/ 21 h 136"/>
                <a:gd name="T8" fmla="*/ 17 w 409"/>
                <a:gd name="T9" fmla="*/ 26 h 136"/>
                <a:gd name="T10" fmla="*/ 34 w 409"/>
                <a:gd name="T11" fmla="*/ 17 h 136"/>
                <a:gd name="T12" fmla="*/ 43 w 409"/>
                <a:gd name="T13" fmla="*/ 17 h 136"/>
                <a:gd name="T14" fmla="*/ 63 w 409"/>
                <a:gd name="T15" fmla="*/ 22 h 136"/>
                <a:gd name="T16" fmla="*/ 70 w 409"/>
                <a:gd name="T17" fmla="*/ 19 h 136"/>
                <a:gd name="T18" fmla="*/ 77 w 409"/>
                <a:gd name="T19" fmla="*/ 17 h 136"/>
                <a:gd name="T20" fmla="*/ 77 w 409"/>
                <a:gd name="T21" fmla="*/ 9 h 136"/>
                <a:gd name="T22" fmla="*/ 68 w 409"/>
                <a:gd name="T23" fmla="*/ 0 h 136"/>
                <a:gd name="T24" fmla="*/ 57 w 409"/>
                <a:gd name="T25" fmla="*/ 3 h 136"/>
                <a:gd name="T26" fmla="*/ 43 w 409"/>
                <a:gd name="T27" fmla="*/ 9 h 136"/>
                <a:gd name="T28" fmla="*/ 27 w 409"/>
                <a:gd name="T29" fmla="*/ 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09" h="136">
                  <a:moveTo>
                    <a:pt x="146" y="8"/>
                  </a:moveTo>
                  <a:lnTo>
                    <a:pt x="68" y="2"/>
                  </a:lnTo>
                  <a:lnTo>
                    <a:pt x="0" y="45"/>
                  </a:lnTo>
                  <a:lnTo>
                    <a:pt x="44" y="110"/>
                  </a:lnTo>
                  <a:lnTo>
                    <a:pt x="91" y="136"/>
                  </a:lnTo>
                  <a:lnTo>
                    <a:pt x="182" y="90"/>
                  </a:lnTo>
                  <a:lnTo>
                    <a:pt x="227" y="90"/>
                  </a:lnTo>
                  <a:lnTo>
                    <a:pt x="332" y="116"/>
                  </a:lnTo>
                  <a:lnTo>
                    <a:pt x="374" y="98"/>
                  </a:lnTo>
                  <a:lnTo>
                    <a:pt x="409" y="90"/>
                  </a:lnTo>
                  <a:lnTo>
                    <a:pt x="409" y="45"/>
                  </a:lnTo>
                  <a:lnTo>
                    <a:pt x="363" y="0"/>
                  </a:lnTo>
                  <a:lnTo>
                    <a:pt x="302" y="14"/>
                  </a:lnTo>
                  <a:lnTo>
                    <a:pt x="227" y="45"/>
                  </a:lnTo>
                  <a:lnTo>
                    <a:pt x="146" y="8"/>
                  </a:lnTo>
                  <a:close/>
                </a:path>
              </a:pathLst>
            </a:custGeom>
            <a:solidFill>
              <a:schemeClr val="accent2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65" name="Freeform 68">
              <a:extLst>
                <a:ext uri="{FF2B5EF4-FFF2-40B4-BE49-F238E27FC236}">
                  <a16:creationId xmlns:a16="http://schemas.microsoft.com/office/drawing/2014/main" id="{95083632-A933-064A-8F54-8B92F8B60B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8200" y="5105565"/>
              <a:ext cx="36083" cy="40686"/>
            </a:xfrm>
            <a:custGeom>
              <a:avLst/>
              <a:gdLst>
                <a:gd name="T0" fmla="*/ 31 w 162"/>
                <a:gd name="T1" fmla="*/ 13 h 181"/>
                <a:gd name="T2" fmla="*/ 17 w 162"/>
                <a:gd name="T3" fmla="*/ 9 h 181"/>
                <a:gd name="T4" fmla="*/ 9 w 162"/>
                <a:gd name="T5" fmla="*/ 0 h 181"/>
                <a:gd name="T6" fmla="*/ 0 w 162"/>
                <a:gd name="T7" fmla="*/ 9 h 181"/>
                <a:gd name="T8" fmla="*/ 7 w 162"/>
                <a:gd name="T9" fmla="*/ 23 h 181"/>
                <a:gd name="T10" fmla="*/ 13 w 162"/>
                <a:gd name="T11" fmla="*/ 32 h 181"/>
                <a:gd name="T12" fmla="*/ 20 w 162"/>
                <a:gd name="T13" fmla="*/ 35 h 181"/>
                <a:gd name="T14" fmla="*/ 29 w 162"/>
                <a:gd name="T15" fmla="*/ 25 h 181"/>
                <a:gd name="T16" fmla="*/ 31 w 162"/>
                <a:gd name="T17" fmla="*/ 13 h 1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2" h="181">
                  <a:moveTo>
                    <a:pt x="162" y="67"/>
                  </a:moveTo>
                  <a:lnTo>
                    <a:pt x="91" y="45"/>
                  </a:lnTo>
                  <a:lnTo>
                    <a:pt x="45" y="0"/>
                  </a:lnTo>
                  <a:lnTo>
                    <a:pt x="0" y="45"/>
                  </a:lnTo>
                  <a:lnTo>
                    <a:pt x="36" y="121"/>
                  </a:lnTo>
                  <a:lnTo>
                    <a:pt x="66" y="163"/>
                  </a:lnTo>
                  <a:lnTo>
                    <a:pt x="102" y="181"/>
                  </a:lnTo>
                  <a:lnTo>
                    <a:pt x="150" y="127"/>
                  </a:lnTo>
                  <a:lnTo>
                    <a:pt x="162" y="67"/>
                  </a:lnTo>
                  <a:close/>
                </a:path>
              </a:pathLst>
            </a:custGeom>
            <a:solidFill>
              <a:schemeClr val="accent2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66" name="Group 134">
            <a:extLst>
              <a:ext uri="{FF2B5EF4-FFF2-40B4-BE49-F238E27FC236}">
                <a16:creationId xmlns:a16="http://schemas.microsoft.com/office/drawing/2014/main" id="{3B032072-7D92-3640-9A51-270A28A5F6C4}"/>
              </a:ext>
            </a:extLst>
          </p:cNvPr>
          <p:cNvGrpSpPr>
            <a:grpSpLocks/>
          </p:cNvGrpSpPr>
          <p:nvPr/>
        </p:nvGrpSpPr>
        <p:grpSpPr bwMode="auto">
          <a:xfrm>
            <a:off x="4790903" y="1842266"/>
            <a:ext cx="6186488" cy="3702050"/>
            <a:chOff x="1020" y="1026"/>
            <a:chExt cx="3897" cy="2332"/>
          </a:xfrm>
        </p:grpSpPr>
        <p:sp>
          <p:nvSpPr>
            <p:cNvPr id="67" name="Rectangle 135">
              <a:extLst>
                <a:ext uri="{FF2B5EF4-FFF2-40B4-BE49-F238E27FC236}">
                  <a16:creationId xmlns:a16="http://schemas.microsoft.com/office/drawing/2014/main" id="{91E19BF3-7E02-C543-80D8-C02A65E33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" y="1129"/>
              <a:ext cx="238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WA</a:t>
              </a:r>
            </a:p>
          </p:txBody>
        </p:sp>
        <p:sp>
          <p:nvSpPr>
            <p:cNvPr id="68" name="Rectangle 136">
              <a:extLst>
                <a:ext uri="{FF2B5EF4-FFF2-40B4-BE49-F238E27FC236}">
                  <a16:creationId xmlns:a16="http://schemas.microsoft.com/office/drawing/2014/main" id="{D01AAFF8-4FC2-4446-894A-063A1DA89D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1434"/>
              <a:ext cx="220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OR</a:t>
              </a:r>
            </a:p>
          </p:txBody>
        </p:sp>
        <p:sp>
          <p:nvSpPr>
            <p:cNvPr id="69" name="Rectangle 137">
              <a:extLst>
                <a:ext uri="{FF2B5EF4-FFF2-40B4-BE49-F238E27FC236}">
                  <a16:creationId xmlns:a16="http://schemas.microsoft.com/office/drawing/2014/main" id="{718CC0DB-48FC-C746-97D5-A26F09115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2069"/>
              <a:ext cx="212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CA</a:t>
              </a:r>
            </a:p>
          </p:txBody>
        </p:sp>
        <p:sp>
          <p:nvSpPr>
            <p:cNvPr id="70" name="Rectangle 138">
              <a:extLst>
                <a:ext uri="{FF2B5EF4-FFF2-40B4-BE49-F238E27FC236}">
                  <a16:creationId xmlns:a16="http://schemas.microsoft.com/office/drawing/2014/main" id="{BBFE4BE2-6576-9740-B268-56F3B64C5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" y="1298"/>
              <a:ext cx="221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MT</a:t>
              </a:r>
            </a:p>
          </p:txBody>
        </p:sp>
        <p:sp>
          <p:nvSpPr>
            <p:cNvPr id="71" name="Rectangle 139">
              <a:extLst>
                <a:ext uri="{FF2B5EF4-FFF2-40B4-BE49-F238E27FC236}">
                  <a16:creationId xmlns:a16="http://schemas.microsoft.com/office/drawing/2014/main" id="{F1D47B6C-C454-5B42-A2F3-4C3EA330F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3" y="1519"/>
              <a:ext cx="204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ID</a:t>
              </a:r>
            </a:p>
          </p:txBody>
        </p:sp>
        <p:sp>
          <p:nvSpPr>
            <p:cNvPr id="72" name="Rectangle 140">
              <a:extLst>
                <a:ext uri="{FF2B5EF4-FFF2-40B4-BE49-F238E27FC236}">
                  <a16:creationId xmlns:a16="http://schemas.microsoft.com/office/drawing/2014/main" id="{ADABDCB0-952A-0E4D-9252-9363078A54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2" y="1933"/>
              <a:ext cx="219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NV</a:t>
              </a:r>
            </a:p>
          </p:txBody>
        </p:sp>
        <p:sp>
          <p:nvSpPr>
            <p:cNvPr id="73" name="Rectangle 141">
              <a:extLst>
                <a:ext uri="{FF2B5EF4-FFF2-40B4-BE49-F238E27FC236}">
                  <a16:creationId xmlns:a16="http://schemas.microsoft.com/office/drawing/2014/main" id="{9236C748-A2F9-844C-ABE7-0E81FB0ED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0" y="2478"/>
              <a:ext cx="210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AZ</a:t>
              </a:r>
            </a:p>
          </p:txBody>
        </p:sp>
        <p:sp>
          <p:nvSpPr>
            <p:cNvPr id="74" name="Rectangle 142">
              <a:extLst>
                <a:ext uri="{FF2B5EF4-FFF2-40B4-BE49-F238E27FC236}">
                  <a16:creationId xmlns:a16="http://schemas.microsoft.com/office/drawing/2014/main" id="{C900142A-BDCC-4C41-BE8A-380679F74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024"/>
              <a:ext cx="212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UT</a:t>
              </a:r>
            </a:p>
          </p:txBody>
        </p:sp>
        <p:sp>
          <p:nvSpPr>
            <p:cNvPr id="75" name="Rectangle 143">
              <a:extLst>
                <a:ext uri="{FF2B5EF4-FFF2-40B4-BE49-F238E27FC236}">
                  <a16:creationId xmlns:a16="http://schemas.microsoft.com/office/drawing/2014/main" id="{31187B3B-927C-6748-97D5-E345E6140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1661"/>
              <a:ext cx="23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WY</a:t>
              </a:r>
            </a:p>
          </p:txBody>
        </p:sp>
        <p:sp>
          <p:nvSpPr>
            <p:cNvPr id="76" name="Rectangle 144">
              <a:extLst>
                <a:ext uri="{FF2B5EF4-FFF2-40B4-BE49-F238E27FC236}">
                  <a16:creationId xmlns:a16="http://schemas.microsoft.com/office/drawing/2014/main" id="{5F953FB4-AB1C-FC4E-B70F-3AF8BD1F0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9" y="2069"/>
              <a:ext cx="216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CO</a:t>
              </a:r>
            </a:p>
          </p:txBody>
        </p:sp>
        <p:sp>
          <p:nvSpPr>
            <p:cNvPr id="77" name="Rectangle 145">
              <a:extLst>
                <a:ext uri="{FF2B5EF4-FFF2-40B4-BE49-F238E27FC236}">
                  <a16:creationId xmlns:a16="http://schemas.microsoft.com/office/drawing/2014/main" id="{AC5970BE-B285-4D43-A515-E85F67F46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478"/>
              <a:ext cx="231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NM</a:t>
              </a:r>
            </a:p>
          </p:txBody>
        </p:sp>
        <p:sp>
          <p:nvSpPr>
            <p:cNvPr id="78" name="Rectangle 146">
              <a:extLst>
                <a:ext uri="{FF2B5EF4-FFF2-40B4-BE49-F238E27FC236}">
                  <a16:creationId xmlns:a16="http://schemas.microsoft.com/office/drawing/2014/main" id="{D697D2F2-0214-FE47-9F2C-9514410178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8" y="2795"/>
              <a:ext cx="209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TX</a:t>
              </a:r>
            </a:p>
          </p:txBody>
        </p:sp>
        <p:sp>
          <p:nvSpPr>
            <p:cNvPr id="79" name="Rectangle 147">
              <a:extLst>
                <a:ext uri="{FF2B5EF4-FFF2-40B4-BE49-F238E27FC236}">
                  <a16:creationId xmlns:a16="http://schemas.microsoft.com/office/drawing/2014/main" id="{314A87F4-4FC5-6B48-9D2A-C19A5DA3BF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2432"/>
              <a:ext cx="219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OK</a:t>
              </a:r>
            </a:p>
          </p:txBody>
        </p:sp>
        <p:sp>
          <p:nvSpPr>
            <p:cNvPr id="80" name="Rectangle 148">
              <a:extLst>
                <a:ext uri="{FF2B5EF4-FFF2-40B4-BE49-F238E27FC236}">
                  <a16:creationId xmlns:a16="http://schemas.microsoft.com/office/drawing/2014/main" id="{C975F350-5918-BA49-87C8-64B039267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2115"/>
              <a:ext cx="210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KS</a:t>
              </a:r>
            </a:p>
          </p:txBody>
        </p:sp>
        <p:sp>
          <p:nvSpPr>
            <p:cNvPr id="81" name="Rectangle 149">
              <a:extLst>
                <a:ext uri="{FF2B5EF4-FFF2-40B4-BE49-F238E27FC236}">
                  <a16:creationId xmlns:a16="http://schemas.microsoft.com/office/drawing/2014/main" id="{AB223C41-AE0C-FA41-986B-AE0470BEA1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2" y="1842"/>
              <a:ext cx="214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NE</a:t>
              </a:r>
            </a:p>
          </p:txBody>
        </p:sp>
        <p:sp>
          <p:nvSpPr>
            <p:cNvPr id="82" name="Rectangle 150">
              <a:extLst>
                <a:ext uri="{FF2B5EF4-FFF2-40B4-BE49-F238E27FC236}">
                  <a16:creationId xmlns:a16="http://schemas.microsoft.com/office/drawing/2014/main" id="{AC4BE073-82BC-8B42-8DAB-065AD9B490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2" y="1570"/>
              <a:ext cx="214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SD</a:t>
              </a:r>
            </a:p>
          </p:txBody>
        </p:sp>
        <p:sp>
          <p:nvSpPr>
            <p:cNvPr id="83" name="Rectangle 151">
              <a:extLst>
                <a:ext uri="{FF2B5EF4-FFF2-40B4-BE49-F238E27FC236}">
                  <a16:creationId xmlns:a16="http://schemas.microsoft.com/office/drawing/2014/main" id="{FA73A5E4-2983-3F46-9CEC-926BE3BBB1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1298"/>
              <a:ext cx="223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ND</a:t>
              </a:r>
            </a:p>
          </p:txBody>
        </p:sp>
        <p:sp>
          <p:nvSpPr>
            <p:cNvPr id="84" name="Rectangle 152">
              <a:extLst>
                <a:ext uri="{FF2B5EF4-FFF2-40B4-BE49-F238E27FC236}">
                  <a16:creationId xmlns:a16="http://schemas.microsoft.com/office/drawing/2014/main" id="{8ED8AB4C-5E81-A14D-BB7A-83743DA63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2" y="1389"/>
              <a:ext cx="231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MN</a:t>
              </a:r>
            </a:p>
          </p:txBody>
        </p:sp>
        <p:sp>
          <p:nvSpPr>
            <p:cNvPr id="85" name="Rectangle 153">
              <a:extLst>
                <a:ext uri="{FF2B5EF4-FFF2-40B4-BE49-F238E27FC236}">
                  <a16:creationId xmlns:a16="http://schemas.microsoft.com/office/drawing/2014/main" id="{AD2AA478-461D-7548-BD78-A2D5E3E256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6" y="1764"/>
              <a:ext cx="201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rgbClr val="000000"/>
                  </a:solidFill>
                  <a:latin typeface="Verdana" pitchFamily="34" charset="0"/>
                </a:rPr>
                <a:t>IA</a:t>
              </a:r>
            </a:p>
          </p:txBody>
        </p:sp>
        <p:sp>
          <p:nvSpPr>
            <p:cNvPr id="86" name="Rectangle 154">
              <a:extLst>
                <a:ext uri="{FF2B5EF4-FFF2-40B4-BE49-F238E27FC236}">
                  <a16:creationId xmlns:a16="http://schemas.microsoft.com/office/drawing/2014/main" id="{5D24349E-D532-2E41-ACD8-69C9FCC00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7" y="2115"/>
              <a:ext cx="231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rgbClr val="000000"/>
                  </a:solidFill>
                  <a:latin typeface="Verdana" pitchFamily="34" charset="0"/>
                </a:rPr>
                <a:t>MO</a:t>
              </a:r>
            </a:p>
          </p:txBody>
        </p:sp>
        <p:sp>
          <p:nvSpPr>
            <p:cNvPr id="87" name="Rectangle 155">
              <a:extLst>
                <a:ext uri="{FF2B5EF4-FFF2-40B4-BE49-F238E27FC236}">
                  <a16:creationId xmlns:a16="http://schemas.microsoft.com/office/drawing/2014/main" id="{9C25BD0A-7FC1-DB4B-98D2-6B32BE15C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2" y="2432"/>
              <a:ext cx="216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rgbClr val="000000"/>
                  </a:solidFill>
                  <a:latin typeface="Verdana" pitchFamily="34" charset="0"/>
                </a:rPr>
                <a:t>AR</a:t>
              </a:r>
            </a:p>
          </p:txBody>
        </p:sp>
        <p:sp>
          <p:nvSpPr>
            <p:cNvPr id="88" name="Rectangle 156">
              <a:extLst>
                <a:ext uri="{FF2B5EF4-FFF2-40B4-BE49-F238E27FC236}">
                  <a16:creationId xmlns:a16="http://schemas.microsoft.com/office/drawing/2014/main" id="{027C0B60-D476-0045-BF9C-9DC6D20825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3" y="2795"/>
              <a:ext cx="207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rgbClr val="000000"/>
                  </a:solidFill>
                  <a:latin typeface="Verdana" pitchFamily="34" charset="0"/>
                </a:rPr>
                <a:t>LA</a:t>
              </a:r>
            </a:p>
          </p:txBody>
        </p:sp>
        <p:sp>
          <p:nvSpPr>
            <p:cNvPr id="89" name="Rectangle 157">
              <a:extLst>
                <a:ext uri="{FF2B5EF4-FFF2-40B4-BE49-F238E27FC236}">
                  <a16:creationId xmlns:a16="http://schemas.microsoft.com/office/drawing/2014/main" id="{4D423F6A-4AD0-EA43-9117-ACF65FA6B3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4" y="2614"/>
              <a:ext cx="222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rgbClr val="000000"/>
                  </a:solidFill>
                  <a:latin typeface="Verdana" pitchFamily="34" charset="0"/>
                </a:rPr>
                <a:t>MS</a:t>
              </a:r>
            </a:p>
          </p:txBody>
        </p:sp>
        <p:sp>
          <p:nvSpPr>
            <p:cNvPr id="90" name="Rectangle 158">
              <a:extLst>
                <a:ext uri="{FF2B5EF4-FFF2-40B4-BE49-F238E27FC236}">
                  <a16:creationId xmlns:a16="http://schemas.microsoft.com/office/drawing/2014/main" id="{643D2165-04B9-5841-9E87-D08EF6832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1" y="2568"/>
              <a:ext cx="207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AL</a:t>
              </a:r>
            </a:p>
          </p:txBody>
        </p:sp>
        <p:sp>
          <p:nvSpPr>
            <p:cNvPr id="91" name="Rectangle 159">
              <a:extLst>
                <a:ext uri="{FF2B5EF4-FFF2-40B4-BE49-F238E27FC236}">
                  <a16:creationId xmlns:a16="http://schemas.microsoft.com/office/drawing/2014/main" id="{3BB5940C-9C8F-864D-82B6-39EB2B0C49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8" y="2523"/>
              <a:ext cx="218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GA</a:t>
              </a:r>
            </a:p>
          </p:txBody>
        </p:sp>
        <p:sp>
          <p:nvSpPr>
            <p:cNvPr id="92" name="Rectangle 160">
              <a:extLst>
                <a:ext uri="{FF2B5EF4-FFF2-40B4-BE49-F238E27FC236}">
                  <a16:creationId xmlns:a16="http://schemas.microsoft.com/office/drawing/2014/main" id="{C9AF954B-A784-6743-B3BE-1578D9C166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5" y="2886"/>
              <a:ext cx="199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FL</a:t>
              </a:r>
            </a:p>
          </p:txBody>
        </p:sp>
        <p:sp>
          <p:nvSpPr>
            <p:cNvPr id="93" name="Rectangle 161">
              <a:extLst>
                <a:ext uri="{FF2B5EF4-FFF2-40B4-BE49-F238E27FC236}">
                  <a16:creationId xmlns:a16="http://schemas.microsoft.com/office/drawing/2014/main" id="{11DC03E2-FCE6-DD4D-B98A-8670B75708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3" y="2341"/>
              <a:ext cx="208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SC</a:t>
              </a:r>
            </a:p>
          </p:txBody>
        </p:sp>
        <p:sp>
          <p:nvSpPr>
            <p:cNvPr id="94" name="Rectangle 162">
              <a:extLst>
                <a:ext uri="{FF2B5EF4-FFF2-40B4-BE49-F238E27FC236}">
                  <a16:creationId xmlns:a16="http://schemas.microsoft.com/office/drawing/2014/main" id="{DC17CA5A-69EE-3045-B345-00787079F2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6" y="2296"/>
              <a:ext cx="214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TN</a:t>
              </a:r>
            </a:p>
          </p:txBody>
        </p:sp>
        <p:sp>
          <p:nvSpPr>
            <p:cNvPr id="95" name="Rectangle 163">
              <a:extLst>
                <a:ext uri="{FF2B5EF4-FFF2-40B4-BE49-F238E27FC236}">
                  <a16:creationId xmlns:a16="http://schemas.microsoft.com/office/drawing/2014/main" id="{22FBC47E-7440-E94E-BA71-AD3E4132D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5" y="2160"/>
              <a:ext cx="216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NC</a:t>
              </a:r>
            </a:p>
          </p:txBody>
        </p:sp>
        <p:sp>
          <p:nvSpPr>
            <p:cNvPr id="96" name="Rectangle 164">
              <a:extLst>
                <a:ext uri="{FF2B5EF4-FFF2-40B4-BE49-F238E27FC236}">
                  <a16:creationId xmlns:a16="http://schemas.microsoft.com/office/drawing/2014/main" id="{88DD3A87-8C10-104B-B482-7559FD8AD3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" y="1888"/>
              <a:ext cx="192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rgbClr val="000000"/>
                  </a:solidFill>
                  <a:latin typeface="Verdana" pitchFamily="34" charset="0"/>
                </a:rPr>
                <a:t>IL</a:t>
              </a:r>
            </a:p>
          </p:txBody>
        </p:sp>
        <p:sp>
          <p:nvSpPr>
            <p:cNvPr id="97" name="Rectangle 165">
              <a:extLst>
                <a:ext uri="{FF2B5EF4-FFF2-40B4-BE49-F238E27FC236}">
                  <a16:creationId xmlns:a16="http://schemas.microsoft.com/office/drawing/2014/main" id="{5E066FEE-E368-694C-89A5-E7F9737A6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3" y="1525"/>
              <a:ext cx="223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latin typeface="Verdana" pitchFamily="34" charset="0"/>
                </a:rPr>
                <a:t>WI</a:t>
              </a:r>
            </a:p>
          </p:txBody>
        </p:sp>
        <p:sp>
          <p:nvSpPr>
            <p:cNvPr id="98" name="Rectangle 166">
              <a:extLst>
                <a:ext uri="{FF2B5EF4-FFF2-40B4-BE49-F238E27FC236}">
                  <a16:creationId xmlns:a16="http://schemas.microsoft.com/office/drawing/2014/main" id="{8A859379-B23D-0140-A781-F6034C9CAC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8" y="1564"/>
              <a:ext cx="212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rgbClr val="000000"/>
                  </a:solidFill>
                  <a:latin typeface="Verdana" pitchFamily="34" charset="0"/>
                </a:rPr>
                <a:t>MI</a:t>
              </a:r>
            </a:p>
          </p:txBody>
        </p:sp>
        <p:sp>
          <p:nvSpPr>
            <p:cNvPr id="99" name="Rectangle 167">
              <a:extLst>
                <a:ext uri="{FF2B5EF4-FFF2-40B4-BE49-F238E27FC236}">
                  <a16:creationId xmlns:a16="http://schemas.microsoft.com/office/drawing/2014/main" id="{08FE87BF-93DE-444E-B055-D724D8993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7" y="1797"/>
              <a:ext cx="224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OH</a:t>
              </a:r>
            </a:p>
          </p:txBody>
        </p:sp>
        <p:sp>
          <p:nvSpPr>
            <p:cNvPr id="100" name="Rectangle 168">
              <a:extLst>
                <a:ext uri="{FF2B5EF4-FFF2-40B4-BE49-F238E27FC236}">
                  <a16:creationId xmlns:a16="http://schemas.microsoft.com/office/drawing/2014/main" id="{35D8791B-E9B2-F44C-A4C0-83B63F671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0" y="1876"/>
              <a:ext cx="20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rgbClr val="000000"/>
                  </a:solidFill>
                  <a:latin typeface="Verdana" pitchFamily="34" charset="0"/>
                </a:rPr>
                <a:t>IN</a:t>
              </a:r>
            </a:p>
          </p:txBody>
        </p:sp>
        <p:sp>
          <p:nvSpPr>
            <p:cNvPr id="101" name="Rectangle 169">
              <a:extLst>
                <a:ext uri="{FF2B5EF4-FFF2-40B4-BE49-F238E27FC236}">
                  <a16:creationId xmlns:a16="http://schemas.microsoft.com/office/drawing/2014/main" id="{5F215181-5D59-F148-8BD5-117809066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069"/>
              <a:ext cx="212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KY</a:t>
              </a:r>
            </a:p>
          </p:txBody>
        </p:sp>
        <p:sp>
          <p:nvSpPr>
            <p:cNvPr id="102" name="Rectangle 170">
              <a:extLst>
                <a:ext uri="{FF2B5EF4-FFF2-40B4-BE49-F238E27FC236}">
                  <a16:creationId xmlns:a16="http://schemas.microsoft.com/office/drawing/2014/main" id="{2696F86C-BA06-2F4A-8273-642881349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9" y="1915"/>
              <a:ext cx="237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rgbClr val="000000"/>
                  </a:solidFill>
                  <a:latin typeface="Verdana" pitchFamily="34" charset="0"/>
                </a:rPr>
                <a:t>WV</a:t>
              </a:r>
            </a:p>
          </p:txBody>
        </p:sp>
        <p:sp>
          <p:nvSpPr>
            <p:cNvPr id="103" name="Rectangle 171">
              <a:extLst>
                <a:ext uri="{FF2B5EF4-FFF2-40B4-BE49-F238E27FC236}">
                  <a16:creationId xmlns:a16="http://schemas.microsoft.com/office/drawing/2014/main" id="{2B0A7D6D-2F91-1E47-A59B-F303C2A6A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8" y="1933"/>
              <a:ext cx="2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VA</a:t>
              </a:r>
            </a:p>
          </p:txBody>
        </p:sp>
        <p:sp>
          <p:nvSpPr>
            <p:cNvPr id="104" name="Rectangle 172">
              <a:extLst>
                <a:ext uri="{FF2B5EF4-FFF2-40B4-BE49-F238E27FC236}">
                  <a16:creationId xmlns:a16="http://schemas.microsoft.com/office/drawing/2014/main" id="{5B924909-63C8-4C4A-BA13-AB29B0A888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5" y="1661"/>
              <a:ext cx="213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PA</a:t>
              </a:r>
            </a:p>
          </p:txBody>
        </p:sp>
        <p:sp>
          <p:nvSpPr>
            <p:cNvPr id="105" name="Rectangle 173">
              <a:extLst>
                <a:ext uri="{FF2B5EF4-FFF2-40B4-BE49-F238E27FC236}">
                  <a16:creationId xmlns:a16="http://schemas.microsoft.com/office/drawing/2014/main" id="{CA05B11A-8F31-9949-A31E-016E76B44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0" y="1407"/>
              <a:ext cx="217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NY</a:t>
              </a:r>
            </a:p>
          </p:txBody>
        </p:sp>
        <p:sp>
          <p:nvSpPr>
            <p:cNvPr id="106" name="Rectangle 174">
              <a:extLst>
                <a:ext uri="{FF2B5EF4-FFF2-40B4-BE49-F238E27FC236}">
                  <a16:creationId xmlns:a16="http://schemas.microsoft.com/office/drawing/2014/main" id="{D22CBBBB-746F-D14F-9C8F-ED2E2C3BF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0" y="1026"/>
              <a:ext cx="221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ME</a:t>
              </a:r>
            </a:p>
          </p:txBody>
        </p:sp>
        <p:sp>
          <p:nvSpPr>
            <p:cNvPr id="107" name="Rectangle 175">
              <a:extLst>
                <a:ext uri="{FF2B5EF4-FFF2-40B4-BE49-F238E27FC236}">
                  <a16:creationId xmlns:a16="http://schemas.microsoft.com/office/drawing/2014/main" id="{7BEEB6D1-451C-E046-A906-8322BCA1B5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198"/>
              <a:ext cx="209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VT</a:t>
              </a:r>
            </a:p>
          </p:txBody>
        </p:sp>
        <p:sp>
          <p:nvSpPr>
            <p:cNvPr id="108" name="Rectangle 176">
              <a:extLst>
                <a:ext uri="{FF2B5EF4-FFF2-40B4-BE49-F238E27FC236}">
                  <a16:creationId xmlns:a16="http://schemas.microsoft.com/office/drawing/2014/main" id="{C797CE37-1127-7048-B857-F4E85C736A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2" y="1253"/>
              <a:ext cx="224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NH</a:t>
              </a:r>
            </a:p>
          </p:txBody>
        </p:sp>
        <p:sp>
          <p:nvSpPr>
            <p:cNvPr id="109" name="Rectangle 177">
              <a:extLst>
                <a:ext uri="{FF2B5EF4-FFF2-40B4-BE49-F238E27FC236}">
                  <a16:creationId xmlns:a16="http://schemas.microsoft.com/office/drawing/2014/main" id="{882D9369-351D-8E4A-A32D-3F6392D58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9" y="1647"/>
              <a:ext cx="206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rgbClr val="000000"/>
                  </a:solidFill>
                  <a:latin typeface="Verdana" pitchFamily="34" charset="0"/>
                </a:rPr>
                <a:t>NJ</a:t>
              </a:r>
            </a:p>
          </p:txBody>
        </p:sp>
        <p:sp>
          <p:nvSpPr>
            <p:cNvPr id="110" name="Rectangle 178">
              <a:extLst>
                <a:ext uri="{FF2B5EF4-FFF2-40B4-BE49-F238E27FC236}">
                  <a16:creationId xmlns:a16="http://schemas.microsoft.com/office/drawing/2014/main" id="{575BB5D4-392B-EA46-A36B-E71263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" y="1722"/>
              <a:ext cx="213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rgbClr val="000000"/>
                  </a:solidFill>
                  <a:latin typeface="Verdana" pitchFamily="34" charset="0"/>
                </a:rPr>
                <a:t>DE</a:t>
              </a:r>
            </a:p>
          </p:txBody>
        </p:sp>
        <p:sp>
          <p:nvSpPr>
            <p:cNvPr id="111" name="Line 179">
              <a:extLst>
                <a:ext uri="{FF2B5EF4-FFF2-40B4-BE49-F238E27FC236}">
                  <a16:creationId xmlns:a16="http://schemas.microsoft.com/office/drawing/2014/main" id="{AABAE408-665B-9140-945B-9D778C317A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89" y="1803"/>
              <a:ext cx="45" cy="45"/>
            </a:xfrm>
            <a:prstGeom prst="line">
              <a:avLst/>
            </a:prstGeom>
            <a:noFill/>
            <a:ln w="317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8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12" name="Rectangle 180">
              <a:extLst>
                <a:ext uri="{FF2B5EF4-FFF2-40B4-BE49-F238E27FC236}">
                  <a16:creationId xmlns:a16="http://schemas.microsoft.com/office/drawing/2014/main" id="{35F5FDE1-974C-8648-BF11-56DA7D1970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8" y="1649"/>
              <a:ext cx="230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MD</a:t>
              </a:r>
            </a:p>
          </p:txBody>
        </p:sp>
        <p:sp>
          <p:nvSpPr>
            <p:cNvPr id="113" name="Rectangle 181">
              <a:extLst>
                <a:ext uri="{FF2B5EF4-FFF2-40B4-BE49-F238E27FC236}">
                  <a16:creationId xmlns:a16="http://schemas.microsoft.com/office/drawing/2014/main" id="{5B7E560E-3840-204F-97DC-226078C75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1" y="1933"/>
              <a:ext cx="216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rgbClr val="000000"/>
                  </a:solidFill>
                  <a:latin typeface="Verdana" pitchFamily="34" charset="0"/>
                </a:rPr>
                <a:t>DC</a:t>
              </a:r>
            </a:p>
          </p:txBody>
        </p:sp>
        <p:sp>
          <p:nvSpPr>
            <p:cNvPr id="114" name="Line 182">
              <a:extLst>
                <a:ext uri="{FF2B5EF4-FFF2-40B4-BE49-F238E27FC236}">
                  <a16:creationId xmlns:a16="http://schemas.microsoft.com/office/drawing/2014/main" id="{23F60C1F-28A1-9F4A-BCB8-DE1C127C0E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52" y="1856"/>
              <a:ext cx="134" cy="123"/>
            </a:xfrm>
            <a:prstGeom prst="line">
              <a:avLst/>
            </a:prstGeom>
            <a:noFill/>
            <a:ln w="317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8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15" name="Rectangle 183">
              <a:extLst>
                <a:ext uri="{FF2B5EF4-FFF2-40B4-BE49-F238E27FC236}">
                  <a16:creationId xmlns:a16="http://schemas.microsoft.com/office/drawing/2014/main" id="{88C4EDBE-1299-A843-951C-C9420B905F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4" y="1259"/>
              <a:ext cx="227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rgbClr val="000000"/>
                  </a:solidFill>
                  <a:latin typeface="Verdana" pitchFamily="34" charset="0"/>
                </a:rPr>
                <a:t>MA</a:t>
              </a:r>
            </a:p>
          </p:txBody>
        </p:sp>
        <p:sp>
          <p:nvSpPr>
            <p:cNvPr id="116" name="Line 184">
              <a:extLst>
                <a:ext uri="{FF2B5EF4-FFF2-40B4-BE49-F238E27FC236}">
                  <a16:creationId xmlns:a16="http://schemas.microsoft.com/office/drawing/2014/main" id="{00F0A94D-477C-3048-8F60-4B39F41804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69" y="1353"/>
              <a:ext cx="45" cy="45"/>
            </a:xfrm>
            <a:prstGeom prst="line">
              <a:avLst/>
            </a:prstGeom>
            <a:noFill/>
            <a:ln w="317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8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17" name="Rectangle 185">
              <a:extLst>
                <a:ext uri="{FF2B5EF4-FFF2-40B4-BE49-F238E27FC236}">
                  <a16:creationId xmlns:a16="http://schemas.microsoft.com/office/drawing/2014/main" id="{AD07D464-D804-CE4E-BFAD-104D2DE45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5" y="1576"/>
              <a:ext cx="206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rgbClr val="000000"/>
                  </a:solidFill>
                  <a:latin typeface="Verdana" pitchFamily="34" charset="0"/>
                </a:rPr>
                <a:t>CT</a:t>
              </a:r>
            </a:p>
          </p:txBody>
        </p:sp>
        <p:sp>
          <p:nvSpPr>
            <p:cNvPr id="118" name="Line 186">
              <a:extLst>
                <a:ext uri="{FF2B5EF4-FFF2-40B4-BE49-F238E27FC236}">
                  <a16:creationId xmlns:a16="http://schemas.microsoft.com/office/drawing/2014/main" id="{96F6E051-4BA4-8248-B952-36A0E3C3D4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98" y="1513"/>
              <a:ext cx="90" cy="91"/>
            </a:xfrm>
            <a:prstGeom prst="line">
              <a:avLst/>
            </a:prstGeom>
            <a:noFill/>
            <a:ln w="317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8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19" name="Line 187">
              <a:extLst>
                <a:ext uri="{FF2B5EF4-FFF2-40B4-BE49-F238E27FC236}">
                  <a16:creationId xmlns:a16="http://schemas.microsoft.com/office/drawing/2014/main" id="{BEC7A935-305A-8841-933D-CDB8C646E6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0" y="1471"/>
              <a:ext cx="90" cy="91"/>
            </a:xfrm>
            <a:prstGeom prst="line">
              <a:avLst/>
            </a:prstGeom>
            <a:noFill/>
            <a:ln w="317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8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20" name="Rectangle 188">
              <a:extLst>
                <a:ext uri="{FF2B5EF4-FFF2-40B4-BE49-F238E27FC236}">
                  <a16:creationId xmlns:a16="http://schemas.microsoft.com/office/drawing/2014/main" id="{086FD451-499A-2F44-8EC9-F81AF4D7F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6" y="1486"/>
              <a:ext cx="201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rgbClr val="000000"/>
                  </a:solidFill>
                  <a:latin typeface="Verdana" pitchFamily="34" charset="0"/>
                </a:rPr>
                <a:t>RI</a:t>
              </a:r>
            </a:p>
          </p:txBody>
        </p:sp>
        <p:sp>
          <p:nvSpPr>
            <p:cNvPr id="121" name="Rectangle 189">
              <a:extLst>
                <a:ext uri="{FF2B5EF4-FFF2-40B4-BE49-F238E27FC236}">
                  <a16:creationId xmlns:a16="http://schemas.microsoft.com/office/drawing/2014/main" id="{E4C4A2E8-C301-064E-A78A-456145E4B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9" y="2932"/>
              <a:ext cx="2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chemeClr val="bg1"/>
                  </a:solidFill>
                  <a:latin typeface="Verdana" pitchFamily="34" charset="0"/>
                </a:rPr>
                <a:t>AK</a:t>
              </a:r>
            </a:p>
          </p:txBody>
        </p:sp>
        <p:sp>
          <p:nvSpPr>
            <p:cNvPr id="122" name="Rectangle 190">
              <a:extLst>
                <a:ext uri="{FF2B5EF4-FFF2-40B4-BE49-F238E27FC236}">
                  <a16:creationId xmlns:a16="http://schemas.microsoft.com/office/drawing/2014/main" id="{E1D4796C-C1EE-584B-88BB-F3A68E356D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0" y="3223"/>
              <a:ext cx="20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5" tIns="45703" rIns="91405" bIns="45703">
              <a:spAutoFit/>
            </a:bodyPr>
            <a:lstStyle/>
            <a:p>
              <a:pPr algn="ctr" defTabSz="4570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800" b="1">
                  <a:solidFill>
                    <a:srgbClr val="000000"/>
                  </a:solidFill>
                  <a:latin typeface="Verdana" pitchFamily="34" charset="0"/>
                </a:rPr>
                <a:t>HI</a:t>
              </a:r>
            </a:p>
          </p:txBody>
        </p:sp>
        <p:sp>
          <p:nvSpPr>
            <p:cNvPr id="123" name="Line 191">
              <a:extLst>
                <a:ext uri="{FF2B5EF4-FFF2-40B4-BE49-F238E27FC236}">
                  <a16:creationId xmlns:a16="http://schemas.microsoft.com/office/drawing/2014/main" id="{69D88D47-AB52-1546-B531-7490D4856F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49" y="1757"/>
              <a:ext cx="45" cy="45"/>
            </a:xfrm>
            <a:prstGeom prst="line">
              <a:avLst/>
            </a:prstGeom>
            <a:noFill/>
            <a:ln w="317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80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124" name="Rounded Rectangle 123">
            <a:extLst>
              <a:ext uri="{FF2B5EF4-FFF2-40B4-BE49-F238E27FC236}">
                <a16:creationId xmlns:a16="http://schemas.microsoft.com/office/drawing/2014/main" id="{71A9EC02-81EE-F34C-B27D-7F6A6766D0B9}"/>
              </a:ext>
            </a:extLst>
          </p:cNvPr>
          <p:cNvSpPr/>
          <p:nvPr/>
        </p:nvSpPr>
        <p:spPr>
          <a:xfrm>
            <a:off x="5066505" y="6035389"/>
            <a:ext cx="228600" cy="228600"/>
          </a:xfrm>
          <a:prstGeom prst="roundRect">
            <a:avLst/>
          </a:prstGeom>
          <a:solidFill>
            <a:schemeClr val="accent1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0" rIns="0" bIns="0" anchor="ctr" anchorCtr="0"/>
          <a:lstStyle/>
          <a:p>
            <a:pPr algn="ctr"/>
            <a:r>
              <a:rPr lang="en-US" sz="1400" ker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25" name="Rounded Rectangle 124">
            <a:extLst>
              <a:ext uri="{FF2B5EF4-FFF2-40B4-BE49-F238E27FC236}">
                <a16:creationId xmlns:a16="http://schemas.microsoft.com/office/drawing/2014/main" id="{4D86C563-C448-BB41-983E-F844033D49A6}"/>
              </a:ext>
            </a:extLst>
          </p:cNvPr>
          <p:cNvSpPr/>
          <p:nvPr/>
        </p:nvSpPr>
        <p:spPr>
          <a:xfrm>
            <a:off x="7006367" y="6035389"/>
            <a:ext cx="228600" cy="228600"/>
          </a:xfrm>
          <a:prstGeom prst="roundRect">
            <a:avLst/>
          </a:prstGeom>
          <a:solidFill>
            <a:schemeClr val="accent2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0" rIns="0" bIns="0" anchor="ctr" anchorCtr="0"/>
          <a:lstStyle/>
          <a:p>
            <a:pPr algn="ctr"/>
            <a:r>
              <a:rPr lang="en-US" sz="1400" kern="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26" name="Rounded Rectangle 125">
            <a:extLst>
              <a:ext uri="{FF2B5EF4-FFF2-40B4-BE49-F238E27FC236}">
                <a16:creationId xmlns:a16="http://schemas.microsoft.com/office/drawing/2014/main" id="{646631E5-7778-3E40-B899-AE4FAC580DD3}"/>
              </a:ext>
            </a:extLst>
          </p:cNvPr>
          <p:cNvSpPr/>
          <p:nvPr/>
        </p:nvSpPr>
        <p:spPr>
          <a:xfrm>
            <a:off x="9207427" y="6035389"/>
            <a:ext cx="228600" cy="228600"/>
          </a:xfrm>
          <a:prstGeom prst="roundRect">
            <a:avLst/>
          </a:prstGeom>
          <a:solidFill>
            <a:schemeClr val="accent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0" rIns="0" bIns="0" anchor="ctr" anchorCtr="0"/>
          <a:lstStyle/>
          <a:p>
            <a:pPr algn="ctr"/>
            <a:r>
              <a:rPr lang="en-US" sz="1400" kern="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27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0ACABAD3-334C-1246-9A7A-B3789EE3EA1E}"/>
              </a:ext>
            </a:extLst>
          </p:cNvPr>
          <p:cNvSpPr txBox="1"/>
          <p:nvPr/>
        </p:nvSpPr>
        <p:spPr>
          <a:xfrm>
            <a:off x="5230921" y="5981053"/>
            <a:ext cx="18614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cs typeface="Arial" panose="020B0604020202020204" pitchFamily="34" charset="0"/>
              </a:rPr>
              <a:t>Enacted programs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048DC337-6EB1-2D40-B019-C25506902DF1}"/>
              </a:ext>
            </a:extLst>
          </p:cNvPr>
          <p:cNvSpPr txBox="1"/>
          <p:nvPr/>
        </p:nvSpPr>
        <p:spPr>
          <a:xfrm>
            <a:off x="7167578" y="5981053"/>
            <a:ext cx="21451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chemeClr val="tx2"/>
                </a:solidFill>
                <a:cs typeface="Arial" panose="020B0604020202020204" pitchFamily="34" charset="0"/>
              </a:rPr>
              <a:t>Pilots/demonstrations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8D19914D-9EA5-1A40-9264-A646432B9B1E}"/>
              </a:ext>
            </a:extLst>
          </p:cNvPr>
          <p:cNvSpPr txBox="1"/>
          <p:nvPr/>
        </p:nvSpPr>
        <p:spPr>
          <a:xfrm>
            <a:off x="9361852" y="5981053"/>
            <a:ext cx="1061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chemeClr val="tx2"/>
                </a:solidFill>
                <a:cs typeface="Arial" panose="020B0604020202020204" pitchFamily="34" charset="0"/>
              </a:rPr>
              <a:t>Research</a:t>
            </a:r>
          </a:p>
        </p:txBody>
      </p:sp>
    </p:spTree>
    <p:extLst>
      <p:ext uri="{BB962C8B-B14F-4D97-AF65-F5344CB8AC3E}">
        <p14:creationId xmlns:p14="http://schemas.microsoft.com/office/powerpoint/2010/main" val="834623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3D42"/>
      </a:dk2>
      <a:lt2>
        <a:srgbClr val="E7E6E6"/>
      </a:lt2>
      <a:accent1>
        <a:srgbClr val="23527C"/>
      </a:accent1>
      <a:accent2>
        <a:srgbClr val="B36358"/>
      </a:accent2>
      <a:accent3>
        <a:srgbClr val="D3B792"/>
      </a:accent3>
      <a:accent4>
        <a:srgbClr val="879442"/>
      </a:accent4>
      <a:accent5>
        <a:srgbClr val="53514F"/>
      </a:accent5>
      <a:accent6>
        <a:srgbClr val="FAF6F4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10f259f9-296d-45ec-b40f-2b565e2e2123" ContentTypeId="0x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0DCE7D6CBF7043B181CD1C661201CD" ma:contentTypeVersion="19" ma:contentTypeDescription="Create a new document." ma:contentTypeScope="" ma:versionID="1d2b6d14035e1bfe983c6f6c85e95ada">
  <xsd:schema xmlns:xsd="http://www.w3.org/2001/XMLSchema" xmlns:xs="http://www.w3.org/2001/XMLSchema" xmlns:p="http://schemas.microsoft.com/office/2006/metadata/properties" xmlns:ns2="7715e278-8c25-45d5-bb5e-8953f98622c9" xmlns:ns3="7a3ab06e-63bf-439f-b66c-f615c8798ff0" xmlns:ns4="c5a445d0-5d19-4ba4-b755-822631e11c1e" targetNamespace="http://schemas.microsoft.com/office/2006/metadata/properties" ma:root="true" ma:fieldsID="a0e038a7fcbb696e0ac19a69a6f8d7b5" ns2:_="" ns3:_="" ns4:_="">
    <xsd:import namespace="7715e278-8c25-45d5-bb5e-8953f98622c9"/>
    <xsd:import namespace="7a3ab06e-63bf-439f-b66c-f615c8798ff0"/>
    <xsd:import namespace="c5a445d0-5d19-4ba4-b755-822631e11c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15e278-8c25-45d5-bb5e-8953f98622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0f259f9-296d-45ec-b40f-2b565e2e212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3ab06e-63bf-439f-b66c-f615c8798ff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a445d0-5d19-4ba4-b755-822631e11c1e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e6bed90d-8f11-4371-8443-eb1e0f347462}" ma:internalName="TaxCatchAll" ma:showField="CatchAllData" ma:web="7a3ab06e-63bf-439f-b66c-f615c8798f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5a445d0-5d19-4ba4-b755-822631e11c1e" xsi:nil="true"/>
    <lcf76f155ced4ddcb4097134ff3c332f xmlns="7715e278-8c25-45d5-bb5e-8953f98622c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4AA91D2-53FF-4898-8A62-800152A8F5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622F40-777E-4C74-B3F2-F2F06654F6C0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A7F3D3D6-EB25-4645-AD68-DCBD0D689A70}"/>
</file>

<file path=customXml/itemProps4.xml><?xml version="1.0" encoding="utf-8"?>
<ds:datastoreItem xmlns:ds="http://schemas.openxmlformats.org/officeDocument/2006/customXml" ds:itemID="{F84347F1-D86C-4BAA-A19F-E6DAADAAB801}">
  <ds:schemaRefs>
    <ds:schemaRef ds:uri="00b003b1-9794-4d1a-ad53-4141f1348e3a"/>
    <ds:schemaRef ds:uri="34887844-cb0f-4e13-9685-f941fa59642e"/>
    <ds:schemaRef ds:uri="7715e278-8c25-45d5-bb5e-8953f98622c9"/>
    <ds:schemaRef ds:uri="966de127-906f-404a-9e26-d3ed1576ca89"/>
    <ds:schemaRef ds:uri="c5a445d0-5d19-4ba4-b755-822631e11c1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696</Words>
  <Application>Microsoft Office PowerPoint</Application>
  <PresentationFormat>Widescreen</PresentationFormat>
  <Paragraphs>213</Paragraphs>
  <Slides>25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Arial Narrow</vt:lpstr>
      <vt:lpstr>Calibri</vt:lpstr>
      <vt:lpstr>Verdana</vt:lpstr>
      <vt:lpstr>Wingdings</vt:lpstr>
      <vt:lpstr>Office Theme</vt:lpstr>
      <vt:lpstr>PowerPoint Presentation</vt:lpstr>
      <vt:lpstr>What is the problem?</vt:lpstr>
      <vt:lpstr>Taxing fuel is no longer a reliable, equitable source of funding.</vt:lpstr>
      <vt:lpstr>Electric vehicle adoption is accelerating nationally.</vt:lpstr>
      <vt:lpstr>Fuel economy trends undermine transportation revenue.</vt:lpstr>
      <vt:lpstr>Building the road to sustainable funding</vt:lpstr>
      <vt:lpstr>Our state’s path to a RUC program</vt:lpstr>
      <vt:lpstr>What are other states doing to advance RUC?</vt:lpstr>
      <vt:lpstr>Road usage charge activities nationally (2022)</vt:lpstr>
      <vt:lpstr>How could a RUC work for our state?</vt:lpstr>
      <vt:lpstr>Our state’s RUC pilot project</vt:lpstr>
      <vt:lpstr>Mileage reporting methods:  Drivers get to choose.</vt:lpstr>
      <vt:lpstr>How can privacy be protected?</vt:lpstr>
      <vt:lpstr>RUC does not require GPS technology, and privacy protection measures are available.</vt:lpstr>
      <vt:lpstr>How will RUC impact rural and low-income drivers?</vt:lpstr>
      <vt:lpstr>What average, rural and low-income households will pay with RUC compared to the gas tax:</vt:lpstr>
      <vt:lpstr>Lower income households pay more in fuel taxes today - will see reductions under RUC.</vt:lpstr>
      <vt:lpstr>How will RUC influence plug-in electric vehicle (PEV) adoption?</vt:lpstr>
      <vt:lpstr>RUC harmonizes climate and road funding policies.</vt:lpstr>
      <vt:lpstr>Pilot preparations</vt:lpstr>
      <vt:lpstr>Pilots offer opportunities for drivers to experience RUC policy.</vt:lpstr>
      <vt:lpstr>Research objectives</vt:lpstr>
      <vt:lpstr>Pilot participant experience</vt:lpstr>
      <vt:lpstr>Sign up to take part: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Doyle</dc:creator>
  <cp:lastModifiedBy>Price, Irie K.</cp:lastModifiedBy>
  <cp:revision>1</cp:revision>
  <dcterms:created xsi:type="dcterms:W3CDTF">2019-02-13T20:09:35Z</dcterms:created>
  <dcterms:modified xsi:type="dcterms:W3CDTF">2023-02-06T16:51:09Z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0x0101001C0DCE7D6CBF7043B181CD1C661201CD</vt:lpwstr>
  </property>
  <property fmtid="{D5CDD505-2E9C-101B-9397-08002B2CF9AE}" pid="3" name="MediaServiceImageTags">
    <vt:lpwstr/>
  </property>
</Properties>
</file>