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6"/>
  </p:notesMasterIdLst>
  <p:handoutMasterIdLst>
    <p:handoutMasterId r:id="rId17"/>
  </p:handoutMasterIdLst>
  <p:sldIdLst>
    <p:sldId id="257" r:id="rId6"/>
    <p:sldId id="2043" r:id="rId7"/>
    <p:sldId id="4564" r:id="rId8"/>
    <p:sldId id="4585" r:id="rId9"/>
    <p:sldId id="4576" r:id="rId10"/>
    <p:sldId id="4577" r:id="rId11"/>
    <p:sldId id="4597" r:id="rId12"/>
    <p:sldId id="4583" r:id="rId13"/>
    <p:sldId id="4620" r:id="rId14"/>
    <p:sldId id="45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ff Doyle" initials="JD" lastIdx="3" clrIdx="6">
    <p:extLst>
      <p:ext uri="{19B8F6BF-5375-455C-9EA6-DF929625EA0E}">
        <p15:presenceInfo xmlns:p15="http://schemas.microsoft.com/office/powerpoint/2012/main" userId="Jeff Doyle" providerId="None"/>
      </p:ext>
    </p:extLst>
  </p:cmAuthor>
  <p:cmAuthor id="1" name="Travis Dunn" initials="TD" lastIdx="8" clrIdx="0"/>
  <p:cmAuthor id="8" name="Jeff Doyle" initials="JD [2]" lastIdx="13" clrIdx="7">
    <p:extLst>
      <p:ext uri="{19B8F6BF-5375-455C-9EA6-DF929625EA0E}">
        <p15:presenceInfo xmlns:p15="http://schemas.microsoft.com/office/powerpoint/2012/main" userId="96c52792fc7501f7" providerId="Windows Live"/>
      </p:ext>
    </p:extLst>
  </p:cmAuthor>
  <p:cmAuthor id="2" name="Travis Dunn" initials="TD [2]" lastIdx="1" clrIdx="1"/>
  <p:cmAuthor id="3" name="Travis Dunn" initials="TD [3]" lastIdx="1" clrIdx="2"/>
  <p:cmAuthor id="4" name="Travis Dunn" initials="TD [4]" lastIdx="1" clrIdx="3"/>
  <p:cmAuthor id="5" name="Travis Dunn" initials="TD [5]" lastIdx="1" clrIdx="4"/>
  <p:cmAuthor id="6" name="Griffith, Reema" initials="GR" lastIdx="3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9D1"/>
    <a:srgbClr val="395458"/>
    <a:srgbClr val="F3F4D0"/>
    <a:srgbClr val="0F6873"/>
    <a:srgbClr val="8FA93D"/>
    <a:srgbClr val="F7D547"/>
    <a:srgbClr val="D54F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7A2D59-FEA7-4BA4-AD82-89C4ADD58300}" v="25" dt="2023-03-22T14:54:33.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Irie K." userId="5d11016c-461a-4d17-85a8-f0f6505ed204" providerId="ADAL" clId="{FEA83FC8-4D99-43DE-85A5-C6DB081F05F3}"/>
    <pc:docChg chg="undo custSel addSld delSld modSld">
      <pc:chgData name="Price, Irie K." userId="5d11016c-461a-4d17-85a8-f0f6505ed204" providerId="ADAL" clId="{FEA83FC8-4D99-43DE-85A5-C6DB081F05F3}" dt="2023-02-06T23:55:25.319" v="343" actId="208"/>
      <pc:docMkLst>
        <pc:docMk/>
      </pc:docMkLst>
      <pc:sldChg chg="add del">
        <pc:chgData name="Price, Irie K." userId="5d11016c-461a-4d17-85a8-f0f6505ed204" providerId="ADAL" clId="{FEA83FC8-4D99-43DE-85A5-C6DB081F05F3}" dt="2023-02-06T23:43:41.642" v="196" actId="47"/>
        <pc:sldMkLst>
          <pc:docMk/>
          <pc:sldMk cId="616690897" sldId="278"/>
        </pc:sldMkLst>
      </pc:sldChg>
      <pc:sldChg chg="del">
        <pc:chgData name="Price, Irie K." userId="5d11016c-461a-4d17-85a8-f0f6505ed204" providerId="ADAL" clId="{FEA83FC8-4D99-43DE-85A5-C6DB081F05F3}" dt="2023-02-06T23:43:41.642" v="196" actId="47"/>
        <pc:sldMkLst>
          <pc:docMk/>
          <pc:sldMk cId="424390528" sldId="295"/>
        </pc:sldMkLst>
      </pc:sldChg>
      <pc:sldChg chg="add del">
        <pc:chgData name="Price, Irie K." userId="5d11016c-461a-4d17-85a8-f0f6505ed204" providerId="ADAL" clId="{FEA83FC8-4D99-43DE-85A5-C6DB081F05F3}" dt="2023-02-02T17:39:05.712" v="4" actId="47"/>
        <pc:sldMkLst>
          <pc:docMk/>
          <pc:sldMk cId="3512138759" sldId="308"/>
        </pc:sldMkLst>
      </pc:sldChg>
      <pc:sldChg chg="add del">
        <pc:chgData name="Price, Irie K." userId="5d11016c-461a-4d17-85a8-f0f6505ed204" providerId="ADAL" clId="{FEA83FC8-4D99-43DE-85A5-C6DB081F05F3}" dt="2023-02-02T17:38:58.461" v="3" actId="47"/>
        <pc:sldMkLst>
          <pc:docMk/>
          <pc:sldMk cId="565909204" sldId="976"/>
        </pc:sldMkLst>
      </pc:sldChg>
      <pc:sldChg chg="add del">
        <pc:chgData name="Price, Irie K." userId="5d11016c-461a-4d17-85a8-f0f6505ed204" providerId="ADAL" clId="{FEA83FC8-4D99-43DE-85A5-C6DB081F05F3}" dt="2023-02-02T17:38:58.461" v="3" actId="47"/>
        <pc:sldMkLst>
          <pc:docMk/>
          <pc:sldMk cId="4065062807" sldId="1299"/>
        </pc:sldMkLst>
      </pc:sldChg>
      <pc:sldChg chg="add del">
        <pc:chgData name="Price, Irie K." userId="5d11016c-461a-4d17-85a8-f0f6505ed204" providerId="ADAL" clId="{FEA83FC8-4D99-43DE-85A5-C6DB081F05F3}" dt="2023-02-02T17:39:05.712" v="4" actId="47"/>
        <pc:sldMkLst>
          <pc:docMk/>
          <pc:sldMk cId="982570875" sldId="1317"/>
        </pc:sldMkLst>
      </pc:sldChg>
      <pc:sldChg chg="add del">
        <pc:chgData name="Price, Irie K." userId="5d11016c-461a-4d17-85a8-f0f6505ed204" providerId="ADAL" clId="{FEA83FC8-4D99-43DE-85A5-C6DB081F05F3}" dt="2023-02-02T17:38:58.461" v="3" actId="47"/>
        <pc:sldMkLst>
          <pc:docMk/>
          <pc:sldMk cId="3972482904" sldId="1323"/>
        </pc:sldMkLst>
      </pc:sldChg>
      <pc:sldChg chg="add del">
        <pc:chgData name="Price, Irie K." userId="5d11016c-461a-4d17-85a8-f0f6505ed204" providerId="ADAL" clId="{FEA83FC8-4D99-43DE-85A5-C6DB081F05F3}" dt="2023-02-06T23:43:41.642" v="196" actId="47"/>
        <pc:sldMkLst>
          <pc:docMk/>
          <pc:sldMk cId="1045984460" sldId="1325"/>
        </pc:sldMkLst>
      </pc:sldChg>
      <pc:sldChg chg="add del">
        <pc:chgData name="Price, Irie K." userId="5d11016c-461a-4d17-85a8-f0f6505ed204" providerId="ADAL" clId="{FEA83FC8-4D99-43DE-85A5-C6DB081F05F3}" dt="2023-02-02T17:39:05.712" v="4" actId="47"/>
        <pc:sldMkLst>
          <pc:docMk/>
          <pc:sldMk cId="1289924093" sldId="1326"/>
        </pc:sldMkLst>
      </pc:sldChg>
      <pc:sldChg chg="add del">
        <pc:chgData name="Price, Irie K." userId="5d11016c-461a-4d17-85a8-f0f6505ed204" providerId="ADAL" clId="{FEA83FC8-4D99-43DE-85A5-C6DB081F05F3}" dt="2023-02-02T17:39:05.712" v="4" actId="47"/>
        <pc:sldMkLst>
          <pc:docMk/>
          <pc:sldMk cId="3587537815" sldId="1329"/>
        </pc:sldMkLst>
      </pc:sldChg>
      <pc:sldChg chg="add del">
        <pc:chgData name="Price, Irie K." userId="5d11016c-461a-4d17-85a8-f0f6505ed204" providerId="ADAL" clId="{FEA83FC8-4D99-43DE-85A5-C6DB081F05F3}" dt="2023-02-02T17:39:05.712" v="4" actId="47"/>
        <pc:sldMkLst>
          <pc:docMk/>
          <pc:sldMk cId="2288588642" sldId="1904"/>
        </pc:sldMkLst>
      </pc:sldChg>
      <pc:sldChg chg="add del">
        <pc:chgData name="Price, Irie K." userId="5d11016c-461a-4d17-85a8-f0f6505ed204" providerId="ADAL" clId="{FEA83FC8-4D99-43DE-85A5-C6DB081F05F3}" dt="2023-02-02T17:39:05.712" v="4" actId="47"/>
        <pc:sldMkLst>
          <pc:docMk/>
          <pc:sldMk cId="3570476533" sldId="1908"/>
        </pc:sldMkLst>
      </pc:sldChg>
      <pc:sldChg chg="add del">
        <pc:chgData name="Price, Irie K." userId="5d11016c-461a-4d17-85a8-f0f6505ed204" providerId="ADAL" clId="{FEA83FC8-4D99-43DE-85A5-C6DB081F05F3}" dt="2023-02-06T23:43:41.642" v="196" actId="47"/>
        <pc:sldMkLst>
          <pc:docMk/>
          <pc:sldMk cId="3748769637" sldId="2012"/>
        </pc:sldMkLst>
      </pc:sldChg>
      <pc:sldChg chg="add del">
        <pc:chgData name="Price, Irie K." userId="5d11016c-461a-4d17-85a8-f0f6505ed204" providerId="ADAL" clId="{FEA83FC8-4D99-43DE-85A5-C6DB081F05F3}" dt="2023-02-02T17:38:54.443" v="2" actId="47"/>
        <pc:sldMkLst>
          <pc:docMk/>
          <pc:sldMk cId="1092487428" sldId="2020"/>
        </pc:sldMkLst>
      </pc:sldChg>
      <pc:sldChg chg="add del">
        <pc:chgData name="Price, Irie K." userId="5d11016c-461a-4d17-85a8-f0f6505ed204" providerId="ADAL" clId="{FEA83FC8-4D99-43DE-85A5-C6DB081F05F3}" dt="2023-02-02T17:38:54.443" v="2" actId="47"/>
        <pc:sldMkLst>
          <pc:docMk/>
          <pc:sldMk cId="2898660676" sldId="2025"/>
        </pc:sldMkLst>
      </pc:sldChg>
      <pc:sldChg chg="add del">
        <pc:chgData name="Price, Irie K." userId="5d11016c-461a-4d17-85a8-f0f6505ed204" providerId="ADAL" clId="{FEA83FC8-4D99-43DE-85A5-C6DB081F05F3}" dt="2023-02-02T17:38:58.461" v="3" actId="47"/>
        <pc:sldMkLst>
          <pc:docMk/>
          <pc:sldMk cId="834623203" sldId="2040"/>
        </pc:sldMkLst>
      </pc:sldChg>
      <pc:sldChg chg="add del">
        <pc:chgData name="Price, Irie K." userId="5d11016c-461a-4d17-85a8-f0f6505ed204" providerId="ADAL" clId="{FEA83FC8-4D99-43DE-85A5-C6DB081F05F3}" dt="2023-02-02T17:38:54.443" v="2" actId="47"/>
        <pc:sldMkLst>
          <pc:docMk/>
          <pc:sldMk cId="193973576" sldId="2044"/>
        </pc:sldMkLst>
      </pc:sldChg>
      <pc:sldChg chg="add del">
        <pc:chgData name="Price, Irie K." userId="5d11016c-461a-4d17-85a8-f0f6505ed204" providerId="ADAL" clId="{FEA83FC8-4D99-43DE-85A5-C6DB081F05F3}" dt="2023-02-02T17:38:54.443" v="2" actId="47"/>
        <pc:sldMkLst>
          <pc:docMk/>
          <pc:sldMk cId="877397845" sldId="2047"/>
        </pc:sldMkLst>
      </pc:sldChg>
      <pc:sldChg chg="add del">
        <pc:chgData name="Price, Irie K." userId="5d11016c-461a-4d17-85a8-f0f6505ed204" providerId="ADAL" clId="{FEA83FC8-4D99-43DE-85A5-C6DB081F05F3}" dt="2023-02-06T23:43:41.642" v="196" actId="47"/>
        <pc:sldMkLst>
          <pc:docMk/>
          <pc:sldMk cId="2330776662" sldId="2141"/>
        </pc:sldMkLst>
      </pc:sldChg>
      <pc:sldChg chg="add del">
        <pc:chgData name="Price, Irie K." userId="5d11016c-461a-4d17-85a8-f0f6505ed204" providerId="ADAL" clId="{FEA83FC8-4D99-43DE-85A5-C6DB081F05F3}" dt="2023-02-02T17:39:05.712" v="4" actId="47"/>
        <pc:sldMkLst>
          <pc:docMk/>
          <pc:sldMk cId="89863914" sldId="2175"/>
        </pc:sldMkLst>
      </pc:sldChg>
      <pc:sldChg chg="add del">
        <pc:chgData name="Price, Irie K." userId="5d11016c-461a-4d17-85a8-f0f6505ed204" providerId="ADAL" clId="{FEA83FC8-4D99-43DE-85A5-C6DB081F05F3}" dt="2023-02-02T17:39:11.779" v="5" actId="47"/>
        <pc:sldMkLst>
          <pc:docMk/>
          <pc:sldMk cId="4225584358" sldId="2176"/>
        </pc:sldMkLst>
      </pc:sldChg>
      <pc:sldChg chg="del">
        <pc:chgData name="Price, Irie K." userId="5d11016c-461a-4d17-85a8-f0f6505ed204" providerId="ADAL" clId="{FEA83FC8-4D99-43DE-85A5-C6DB081F05F3}" dt="2023-02-06T23:43:41.642" v="196" actId="47"/>
        <pc:sldMkLst>
          <pc:docMk/>
          <pc:sldMk cId="1158999731" sldId="2177"/>
        </pc:sldMkLst>
      </pc:sldChg>
      <pc:sldChg chg="add del">
        <pc:chgData name="Price, Irie K." userId="5d11016c-461a-4d17-85a8-f0f6505ed204" providerId="ADAL" clId="{FEA83FC8-4D99-43DE-85A5-C6DB081F05F3}" dt="2023-02-02T17:39:05.712" v="4" actId="47"/>
        <pc:sldMkLst>
          <pc:docMk/>
          <pc:sldMk cId="3357843477" sldId="2178"/>
        </pc:sldMkLst>
      </pc:sldChg>
      <pc:sldChg chg="add del">
        <pc:chgData name="Price, Irie K." userId="5d11016c-461a-4d17-85a8-f0f6505ed204" providerId="ADAL" clId="{FEA83FC8-4D99-43DE-85A5-C6DB081F05F3}" dt="2023-02-02T17:39:05.712" v="4" actId="47"/>
        <pc:sldMkLst>
          <pc:docMk/>
          <pc:sldMk cId="2042509855" sldId="2179"/>
        </pc:sldMkLst>
      </pc:sldChg>
      <pc:sldChg chg="delSp modSp add mod">
        <pc:chgData name="Price, Irie K." userId="5d11016c-461a-4d17-85a8-f0f6505ed204" providerId="ADAL" clId="{FEA83FC8-4D99-43DE-85A5-C6DB081F05F3}" dt="2023-02-02T17:43:34.652" v="81" actId="207"/>
        <pc:sldMkLst>
          <pc:docMk/>
          <pc:sldMk cId="26313751" sldId="4564"/>
        </pc:sldMkLst>
        <pc:spChg chg="del mod">
          <ac:chgData name="Price, Irie K." userId="5d11016c-461a-4d17-85a8-f0f6505ed204" providerId="ADAL" clId="{FEA83FC8-4D99-43DE-85A5-C6DB081F05F3}" dt="2023-02-02T17:41:05.215" v="59" actId="478"/>
          <ac:spMkLst>
            <pc:docMk/>
            <pc:sldMk cId="26313751" sldId="4564"/>
            <ac:spMk id="192" creationId="{4479451C-94AD-4BA4-9080-FE9DA9A80532}"/>
          </ac:spMkLst>
        </pc:spChg>
        <pc:spChg chg="mod">
          <ac:chgData name="Price, Irie K." userId="5d11016c-461a-4d17-85a8-f0f6505ed204" providerId="ADAL" clId="{FEA83FC8-4D99-43DE-85A5-C6DB081F05F3}" dt="2023-02-02T17:41:15.156" v="60" actId="207"/>
          <ac:spMkLst>
            <pc:docMk/>
            <pc:sldMk cId="26313751" sldId="4564"/>
            <ac:spMk id="205" creationId="{894E27A2-8F56-45FF-83F5-777BC4B14C6B}"/>
          </ac:spMkLst>
        </pc:spChg>
        <pc:spChg chg="mod">
          <ac:chgData name="Price, Irie K." userId="5d11016c-461a-4d17-85a8-f0f6505ed204" providerId="ADAL" clId="{FEA83FC8-4D99-43DE-85A5-C6DB081F05F3}" dt="2023-02-02T17:42:01.954" v="67" actId="207"/>
          <ac:spMkLst>
            <pc:docMk/>
            <pc:sldMk cId="26313751" sldId="4564"/>
            <ac:spMk id="206" creationId="{6DF3F93B-99A7-49EB-A0B5-F7587A367E07}"/>
          </ac:spMkLst>
        </pc:spChg>
        <pc:spChg chg="mod">
          <ac:chgData name="Price, Irie K." userId="5d11016c-461a-4d17-85a8-f0f6505ed204" providerId="ADAL" clId="{FEA83FC8-4D99-43DE-85A5-C6DB081F05F3}" dt="2023-02-02T17:42:09.568" v="69" actId="207"/>
          <ac:spMkLst>
            <pc:docMk/>
            <pc:sldMk cId="26313751" sldId="4564"/>
            <ac:spMk id="207" creationId="{210A4380-A977-4465-818F-7BD5D37D737F}"/>
          </ac:spMkLst>
        </pc:spChg>
        <pc:spChg chg="mod">
          <ac:chgData name="Price, Irie K." userId="5d11016c-461a-4d17-85a8-f0f6505ed204" providerId="ADAL" clId="{FEA83FC8-4D99-43DE-85A5-C6DB081F05F3}" dt="2023-02-02T17:42:19.118" v="71" actId="207"/>
          <ac:spMkLst>
            <pc:docMk/>
            <pc:sldMk cId="26313751" sldId="4564"/>
            <ac:spMk id="208" creationId="{35C316C9-F3A1-4F1C-9E34-83D37B06E55B}"/>
          </ac:spMkLst>
        </pc:spChg>
        <pc:spChg chg="mod">
          <ac:chgData name="Price, Irie K." userId="5d11016c-461a-4d17-85a8-f0f6505ed204" providerId="ADAL" clId="{FEA83FC8-4D99-43DE-85A5-C6DB081F05F3}" dt="2023-02-02T17:40:36.402" v="7" actId="478"/>
          <ac:spMkLst>
            <pc:docMk/>
            <pc:sldMk cId="26313751" sldId="4564"/>
            <ac:spMk id="209" creationId="{5D01228C-945A-43FB-B830-7C0AB7EC3BF8}"/>
          </ac:spMkLst>
        </pc:spChg>
        <pc:spChg chg="mod">
          <ac:chgData name="Price, Irie K." userId="5d11016c-461a-4d17-85a8-f0f6505ed204" providerId="ADAL" clId="{FEA83FC8-4D99-43DE-85A5-C6DB081F05F3}" dt="2023-02-02T17:41:54.810" v="65" actId="207"/>
          <ac:spMkLst>
            <pc:docMk/>
            <pc:sldMk cId="26313751" sldId="4564"/>
            <ac:spMk id="210" creationId="{AFEB58BE-C2EF-4593-BB1B-E69133676A92}"/>
          </ac:spMkLst>
        </pc:spChg>
        <pc:spChg chg="mod">
          <ac:chgData name="Price, Irie K." userId="5d11016c-461a-4d17-85a8-f0f6505ed204" providerId="ADAL" clId="{FEA83FC8-4D99-43DE-85A5-C6DB081F05F3}" dt="2023-02-02T17:42:54.350" v="76" actId="207"/>
          <ac:spMkLst>
            <pc:docMk/>
            <pc:sldMk cId="26313751" sldId="4564"/>
            <ac:spMk id="211" creationId="{73A3362A-4882-4617-A0DC-7DD6FB0DFE9F}"/>
          </ac:spMkLst>
        </pc:spChg>
        <pc:spChg chg="mod">
          <ac:chgData name="Price, Irie K." userId="5d11016c-461a-4d17-85a8-f0f6505ed204" providerId="ADAL" clId="{FEA83FC8-4D99-43DE-85A5-C6DB081F05F3}" dt="2023-02-02T17:42:54.350" v="76" actId="207"/>
          <ac:spMkLst>
            <pc:docMk/>
            <pc:sldMk cId="26313751" sldId="4564"/>
            <ac:spMk id="212" creationId="{CE0361ED-5BC2-47AE-9F18-F9AEB2B7BDC7}"/>
          </ac:spMkLst>
        </pc:spChg>
        <pc:spChg chg="mod">
          <ac:chgData name="Price, Irie K." userId="5d11016c-461a-4d17-85a8-f0f6505ed204" providerId="ADAL" clId="{FEA83FC8-4D99-43DE-85A5-C6DB081F05F3}" dt="2023-02-02T17:41:58.187" v="66" actId="207"/>
          <ac:spMkLst>
            <pc:docMk/>
            <pc:sldMk cId="26313751" sldId="4564"/>
            <ac:spMk id="213" creationId="{58409072-EF55-4EAE-86F8-8D15F7F7A6A4}"/>
          </ac:spMkLst>
        </pc:spChg>
        <pc:spChg chg="mod">
          <ac:chgData name="Price, Irie K." userId="5d11016c-461a-4d17-85a8-f0f6505ed204" providerId="ADAL" clId="{FEA83FC8-4D99-43DE-85A5-C6DB081F05F3}" dt="2023-02-02T17:40:36.402" v="7" actId="478"/>
          <ac:spMkLst>
            <pc:docMk/>
            <pc:sldMk cId="26313751" sldId="4564"/>
            <ac:spMk id="214" creationId="{68646442-E20A-42DC-A5FA-31758E1A7FA0}"/>
          </ac:spMkLst>
        </pc:spChg>
        <pc:spChg chg="mod">
          <ac:chgData name="Price, Irie K." userId="5d11016c-461a-4d17-85a8-f0f6505ed204" providerId="ADAL" clId="{FEA83FC8-4D99-43DE-85A5-C6DB081F05F3}" dt="2023-02-02T17:43:04.263" v="77" actId="207"/>
          <ac:spMkLst>
            <pc:docMk/>
            <pc:sldMk cId="26313751" sldId="4564"/>
            <ac:spMk id="215" creationId="{39CBDC6A-6C26-481C-91FE-A70A82137EAB}"/>
          </ac:spMkLst>
        </pc:spChg>
        <pc:spChg chg="mod">
          <ac:chgData name="Price, Irie K." userId="5d11016c-461a-4d17-85a8-f0f6505ed204" providerId="ADAL" clId="{FEA83FC8-4D99-43DE-85A5-C6DB081F05F3}" dt="2023-02-02T17:43:04.263" v="77" actId="207"/>
          <ac:spMkLst>
            <pc:docMk/>
            <pc:sldMk cId="26313751" sldId="4564"/>
            <ac:spMk id="216" creationId="{A2A5226E-DE57-4F94-9B2F-9EB215D1E305}"/>
          </ac:spMkLst>
        </pc:spChg>
        <pc:spChg chg="mod">
          <ac:chgData name="Price, Irie K." userId="5d11016c-461a-4d17-85a8-f0f6505ed204" providerId="ADAL" clId="{FEA83FC8-4D99-43DE-85A5-C6DB081F05F3}" dt="2023-02-02T17:42:05.428" v="68" actId="207"/>
          <ac:spMkLst>
            <pc:docMk/>
            <pc:sldMk cId="26313751" sldId="4564"/>
            <ac:spMk id="217" creationId="{5E4F5C64-A2C3-4660-A5D2-142A74742E43}"/>
          </ac:spMkLst>
        </pc:spChg>
        <pc:spChg chg="mod">
          <ac:chgData name="Price, Irie K." userId="5d11016c-461a-4d17-85a8-f0f6505ed204" providerId="ADAL" clId="{FEA83FC8-4D99-43DE-85A5-C6DB081F05F3}" dt="2023-02-02T17:43:10.248" v="78" actId="207"/>
          <ac:spMkLst>
            <pc:docMk/>
            <pc:sldMk cId="26313751" sldId="4564"/>
            <ac:spMk id="218" creationId="{CD45304B-DAF6-4872-A729-2E673B9E5DBB}"/>
          </ac:spMkLst>
        </pc:spChg>
        <pc:spChg chg="mod">
          <ac:chgData name="Price, Irie K." userId="5d11016c-461a-4d17-85a8-f0f6505ed204" providerId="ADAL" clId="{FEA83FC8-4D99-43DE-85A5-C6DB081F05F3}" dt="2023-02-02T17:43:10.248" v="78" actId="207"/>
          <ac:spMkLst>
            <pc:docMk/>
            <pc:sldMk cId="26313751" sldId="4564"/>
            <ac:spMk id="219" creationId="{4BC73C13-24CC-4892-BBD5-44619F4C7382}"/>
          </ac:spMkLst>
        </pc:spChg>
        <pc:spChg chg="mod">
          <ac:chgData name="Price, Irie K." userId="5d11016c-461a-4d17-85a8-f0f6505ed204" providerId="ADAL" clId="{FEA83FC8-4D99-43DE-85A5-C6DB081F05F3}" dt="2023-02-02T17:43:28.309" v="80" actId="207"/>
          <ac:spMkLst>
            <pc:docMk/>
            <pc:sldMk cId="26313751" sldId="4564"/>
            <ac:spMk id="220" creationId="{A115CA48-FE92-45C5-B23E-3C8D9DAB613C}"/>
          </ac:spMkLst>
        </pc:spChg>
        <pc:spChg chg="mod">
          <ac:chgData name="Price, Irie K." userId="5d11016c-461a-4d17-85a8-f0f6505ed204" providerId="ADAL" clId="{FEA83FC8-4D99-43DE-85A5-C6DB081F05F3}" dt="2023-02-02T17:43:34.652" v="81" actId="207"/>
          <ac:spMkLst>
            <pc:docMk/>
            <pc:sldMk cId="26313751" sldId="4564"/>
            <ac:spMk id="221" creationId="{7229E8CF-1C8D-4F22-9B80-BBEF2161229D}"/>
          </ac:spMkLst>
        </pc:spChg>
        <pc:spChg chg="mod">
          <ac:chgData name="Price, Irie K." userId="5d11016c-461a-4d17-85a8-f0f6505ed204" providerId="ADAL" clId="{FEA83FC8-4D99-43DE-85A5-C6DB081F05F3}" dt="2023-02-02T17:43:34.652" v="81" actId="207"/>
          <ac:spMkLst>
            <pc:docMk/>
            <pc:sldMk cId="26313751" sldId="4564"/>
            <ac:spMk id="222" creationId="{785A91D6-BEC8-4089-913C-05CED018DAE5}"/>
          </ac:spMkLst>
        </pc:spChg>
        <pc:spChg chg="mod">
          <ac:chgData name="Price, Irie K." userId="5d11016c-461a-4d17-85a8-f0f6505ed204" providerId="ADAL" clId="{FEA83FC8-4D99-43DE-85A5-C6DB081F05F3}" dt="2023-02-02T17:40:43.048" v="32" actId="20577"/>
          <ac:spMkLst>
            <pc:docMk/>
            <pc:sldMk cId="26313751" sldId="4564"/>
            <ac:spMk id="405" creationId="{5F9832A0-DD8F-440A-851A-1C5B89F38001}"/>
          </ac:spMkLst>
        </pc:spChg>
        <pc:spChg chg="mod">
          <ac:chgData name="Price, Irie K." userId="5d11016c-461a-4d17-85a8-f0f6505ed204" providerId="ADAL" clId="{FEA83FC8-4D99-43DE-85A5-C6DB081F05F3}" dt="2023-02-02T17:40:52.472" v="56" actId="20577"/>
          <ac:spMkLst>
            <pc:docMk/>
            <pc:sldMk cId="26313751" sldId="4564"/>
            <ac:spMk id="409" creationId="{46E953E9-EAF6-4509-8F14-A2F090EC3447}"/>
          </ac:spMkLst>
        </pc:spChg>
        <pc:spChg chg="del">
          <ac:chgData name="Price, Irie K." userId="5d11016c-461a-4d17-85a8-f0f6505ed204" providerId="ADAL" clId="{FEA83FC8-4D99-43DE-85A5-C6DB081F05F3}" dt="2023-02-02T17:40:58.506" v="57" actId="478"/>
          <ac:spMkLst>
            <pc:docMk/>
            <pc:sldMk cId="26313751" sldId="4564"/>
            <ac:spMk id="410" creationId="{280E9E9A-45FD-4654-8D26-936F817C7350}"/>
          </ac:spMkLst>
        </pc:spChg>
        <pc:grpChg chg="mod">
          <ac:chgData name="Price, Irie K." userId="5d11016c-461a-4d17-85a8-f0f6505ed204" providerId="ADAL" clId="{FEA83FC8-4D99-43DE-85A5-C6DB081F05F3}" dt="2023-02-02T17:40:36.402" v="7" actId="478"/>
          <ac:grpSpMkLst>
            <pc:docMk/>
            <pc:sldMk cId="26313751" sldId="4564"/>
            <ac:grpSpMk id="2" creationId="{3681CFA4-5AED-43F7-AA37-22BD2009AABF}"/>
          </ac:grpSpMkLst>
        </pc:grpChg>
        <pc:picChg chg="del">
          <ac:chgData name="Price, Irie K." userId="5d11016c-461a-4d17-85a8-f0f6505ed204" providerId="ADAL" clId="{FEA83FC8-4D99-43DE-85A5-C6DB081F05F3}" dt="2023-02-02T17:40:36.402" v="7" actId="478"/>
          <ac:picMkLst>
            <pc:docMk/>
            <pc:sldMk cId="26313751" sldId="4564"/>
            <ac:picMk id="38" creationId="{0C74154D-20EC-47C5-A255-84311E1FC1F9}"/>
          </ac:picMkLst>
        </pc:picChg>
      </pc:sldChg>
      <pc:sldChg chg="add del">
        <pc:chgData name="Price, Irie K." userId="5d11016c-461a-4d17-85a8-f0f6505ed204" providerId="ADAL" clId="{FEA83FC8-4D99-43DE-85A5-C6DB081F05F3}" dt="2023-02-02T17:44:03.788" v="82" actId="47"/>
        <pc:sldMkLst>
          <pc:docMk/>
          <pc:sldMk cId="775122951" sldId="4565"/>
        </pc:sldMkLst>
      </pc:sldChg>
      <pc:sldChg chg="add del">
        <pc:chgData name="Price, Irie K." userId="5d11016c-461a-4d17-85a8-f0f6505ed204" providerId="ADAL" clId="{FEA83FC8-4D99-43DE-85A5-C6DB081F05F3}" dt="2023-02-02T17:44:04.919" v="83" actId="47"/>
        <pc:sldMkLst>
          <pc:docMk/>
          <pc:sldMk cId="504181024" sldId="4566"/>
        </pc:sldMkLst>
      </pc:sldChg>
      <pc:sldChg chg="addSp delSp modSp add mod setBg">
        <pc:chgData name="Price, Irie K." userId="5d11016c-461a-4d17-85a8-f0f6505ed204" providerId="ADAL" clId="{FEA83FC8-4D99-43DE-85A5-C6DB081F05F3}" dt="2023-02-06T23:52:12.539" v="287" actId="207"/>
        <pc:sldMkLst>
          <pc:docMk/>
          <pc:sldMk cId="2366461363" sldId="4576"/>
        </pc:sldMkLst>
        <pc:spChg chg="mod topLvl">
          <ac:chgData name="Price, Irie K." userId="5d11016c-461a-4d17-85a8-f0f6505ed204" providerId="ADAL" clId="{FEA83FC8-4D99-43DE-85A5-C6DB081F05F3}" dt="2023-02-06T23:50:27.433" v="258" actId="165"/>
          <ac:spMkLst>
            <pc:docMk/>
            <pc:sldMk cId="2366461363" sldId="4576"/>
            <ac:spMk id="2" creationId="{B407A2A6-7A9B-47A0-B041-02DCCDBB5111}"/>
          </ac:spMkLst>
        </pc:spChg>
        <pc:spChg chg="mod topLvl">
          <ac:chgData name="Price, Irie K." userId="5d11016c-461a-4d17-85a8-f0f6505ed204" providerId="ADAL" clId="{FEA83FC8-4D99-43DE-85A5-C6DB081F05F3}" dt="2023-02-06T23:50:27.433" v="258" actId="165"/>
          <ac:spMkLst>
            <pc:docMk/>
            <pc:sldMk cId="2366461363" sldId="4576"/>
            <ac:spMk id="4" creationId="{AEEAE095-9C17-4331-ACDF-FCA38639FAEE}"/>
          </ac:spMkLst>
        </pc:spChg>
        <pc:spChg chg="mod topLvl">
          <ac:chgData name="Price, Irie K." userId="5d11016c-461a-4d17-85a8-f0f6505ed204" providerId="ADAL" clId="{FEA83FC8-4D99-43DE-85A5-C6DB081F05F3}" dt="2023-02-06T23:50:40.885" v="263" actId="1076"/>
          <ac:spMkLst>
            <pc:docMk/>
            <pc:sldMk cId="2366461363" sldId="4576"/>
            <ac:spMk id="5" creationId="{D45DA7F9-ABAD-459B-B144-3475ADDE289D}"/>
          </ac:spMkLst>
        </pc:spChg>
        <pc:spChg chg="mod topLvl">
          <ac:chgData name="Price, Irie K." userId="5d11016c-461a-4d17-85a8-f0f6505ed204" providerId="ADAL" clId="{FEA83FC8-4D99-43DE-85A5-C6DB081F05F3}" dt="2023-02-06T23:50:27.433" v="258" actId="165"/>
          <ac:spMkLst>
            <pc:docMk/>
            <pc:sldMk cId="2366461363" sldId="4576"/>
            <ac:spMk id="8" creationId="{83C25D79-038B-4466-928C-4E9E052C0FCA}"/>
          </ac:spMkLst>
        </pc:spChg>
        <pc:spChg chg="mod topLvl">
          <ac:chgData name="Price, Irie K." userId="5d11016c-461a-4d17-85a8-f0f6505ed204" providerId="ADAL" clId="{FEA83FC8-4D99-43DE-85A5-C6DB081F05F3}" dt="2023-02-06T23:50:27.433" v="258" actId="165"/>
          <ac:spMkLst>
            <pc:docMk/>
            <pc:sldMk cId="2366461363" sldId="4576"/>
            <ac:spMk id="9" creationId="{AA4ADAE6-6AB3-D437-24B7-F26713F76125}"/>
          </ac:spMkLst>
        </pc:spChg>
        <pc:spChg chg="mod">
          <ac:chgData name="Price, Irie K." userId="5d11016c-461a-4d17-85a8-f0f6505ed204" providerId="ADAL" clId="{FEA83FC8-4D99-43DE-85A5-C6DB081F05F3}" dt="2023-02-06T23:48:41.914" v="229" actId="27803"/>
          <ac:spMkLst>
            <pc:docMk/>
            <pc:sldMk cId="2366461363" sldId="4576"/>
            <ac:spMk id="10" creationId="{F60FE800-029E-F83A-966D-94B3ADD3399E}"/>
          </ac:spMkLst>
        </pc:spChg>
        <pc:spChg chg="mod">
          <ac:chgData name="Price, Irie K." userId="5d11016c-461a-4d17-85a8-f0f6505ed204" providerId="ADAL" clId="{FEA83FC8-4D99-43DE-85A5-C6DB081F05F3}" dt="2023-02-06T23:51:02.647" v="269" actId="14100"/>
          <ac:spMkLst>
            <pc:docMk/>
            <pc:sldMk cId="2366461363" sldId="4576"/>
            <ac:spMk id="11" creationId="{93B03BCF-AC29-701F-1E85-E5413A3635A7}"/>
          </ac:spMkLst>
        </pc:spChg>
        <pc:spChg chg="mod">
          <ac:chgData name="Price, Irie K." userId="5d11016c-461a-4d17-85a8-f0f6505ed204" providerId="ADAL" clId="{FEA83FC8-4D99-43DE-85A5-C6DB081F05F3}" dt="2023-02-06T23:51:02.647" v="269" actId="14100"/>
          <ac:spMkLst>
            <pc:docMk/>
            <pc:sldMk cId="2366461363" sldId="4576"/>
            <ac:spMk id="12" creationId="{A274BCD6-332D-600E-E52E-F72DDB6AD028}"/>
          </ac:spMkLst>
        </pc:spChg>
        <pc:spChg chg="del mod">
          <ac:chgData name="Price, Irie K." userId="5d11016c-461a-4d17-85a8-f0f6505ed204" providerId="ADAL" clId="{FEA83FC8-4D99-43DE-85A5-C6DB081F05F3}" dt="2023-02-06T23:48:50.870" v="233" actId="478"/>
          <ac:spMkLst>
            <pc:docMk/>
            <pc:sldMk cId="2366461363" sldId="4576"/>
            <ac:spMk id="13" creationId="{BA02CF78-A013-CAB4-A6A6-A4DC359827C5}"/>
          </ac:spMkLst>
        </pc:spChg>
        <pc:spChg chg="del mod">
          <ac:chgData name="Price, Irie K." userId="5d11016c-461a-4d17-85a8-f0f6505ed204" providerId="ADAL" clId="{FEA83FC8-4D99-43DE-85A5-C6DB081F05F3}" dt="2023-02-06T23:49:38.972" v="249" actId="478"/>
          <ac:spMkLst>
            <pc:docMk/>
            <pc:sldMk cId="2366461363" sldId="4576"/>
            <ac:spMk id="14" creationId="{94A4F08F-7C7B-FA60-2BFD-884DE3F1FEE4}"/>
          </ac:spMkLst>
        </pc:spChg>
        <pc:spChg chg="del mod">
          <ac:chgData name="Price, Irie K." userId="5d11016c-461a-4d17-85a8-f0f6505ed204" providerId="ADAL" clId="{FEA83FC8-4D99-43DE-85A5-C6DB081F05F3}" dt="2023-02-06T23:48:54.459" v="235" actId="478"/>
          <ac:spMkLst>
            <pc:docMk/>
            <pc:sldMk cId="2366461363" sldId="4576"/>
            <ac:spMk id="15" creationId="{C392233F-45E9-8C6C-AFA1-51C842251E88}"/>
          </ac:spMkLst>
        </pc:spChg>
        <pc:spChg chg="del mod">
          <ac:chgData name="Price, Irie K." userId="5d11016c-461a-4d17-85a8-f0f6505ed204" providerId="ADAL" clId="{FEA83FC8-4D99-43DE-85A5-C6DB081F05F3}" dt="2023-02-06T23:49:28.922" v="246" actId="478"/>
          <ac:spMkLst>
            <pc:docMk/>
            <pc:sldMk cId="2366461363" sldId="4576"/>
            <ac:spMk id="16" creationId="{B93AD705-0C1C-D1AB-53D0-A143947B63B4}"/>
          </ac:spMkLst>
        </pc:spChg>
        <pc:spChg chg="del mod">
          <ac:chgData name="Price, Irie K." userId="5d11016c-461a-4d17-85a8-f0f6505ed204" providerId="ADAL" clId="{FEA83FC8-4D99-43DE-85A5-C6DB081F05F3}" dt="2023-02-06T23:49:26.803" v="245" actId="478"/>
          <ac:spMkLst>
            <pc:docMk/>
            <pc:sldMk cId="2366461363" sldId="4576"/>
            <ac:spMk id="17" creationId="{D4B15D85-CFE3-CD5B-58DF-F0A06DB877E6}"/>
          </ac:spMkLst>
        </pc:spChg>
        <pc:spChg chg="del mod">
          <ac:chgData name="Price, Irie K." userId="5d11016c-461a-4d17-85a8-f0f6505ed204" providerId="ADAL" clId="{FEA83FC8-4D99-43DE-85A5-C6DB081F05F3}" dt="2023-02-06T23:48:49.387" v="232" actId="478"/>
          <ac:spMkLst>
            <pc:docMk/>
            <pc:sldMk cId="2366461363" sldId="4576"/>
            <ac:spMk id="18" creationId="{4A9CFB67-7131-9BD3-B8C4-C31581D1EECD}"/>
          </ac:spMkLst>
        </pc:spChg>
        <pc:spChg chg="mod topLvl">
          <ac:chgData name="Price, Irie K." userId="5d11016c-461a-4d17-85a8-f0f6505ed204" providerId="ADAL" clId="{FEA83FC8-4D99-43DE-85A5-C6DB081F05F3}" dt="2023-02-06T23:50:27.433" v="258" actId="165"/>
          <ac:spMkLst>
            <pc:docMk/>
            <pc:sldMk cId="2366461363" sldId="4576"/>
            <ac:spMk id="19" creationId="{6CE76C8E-E472-463E-A00C-B5599B078077}"/>
          </ac:spMkLst>
        </pc:spChg>
        <pc:spChg chg="mod topLvl">
          <ac:chgData name="Price, Irie K." userId="5d11016c-461a-4d17-85a8-f0f6505ed204" providerId="ADAL" clId="{FEA83FC8-4D99-43DE-85A5-C6DB081F05F3}" dt="2023-02-06T23:50:27.433" v="258" actId="165"/>
          <ac:spMkLst>
            <pc:docMk/>
            <pc:sldMk cId="2366461363" sldId="4576"/>
            <ac:spMk id="20" creationId="{850A82FE-2397-4C3E-8D9E-27120F5F13DD}"/>
          </ac:spMkLst>
        </pc:spChg>
        <pc:spChg chg="del">
          <ac:chgData name="Price, Irie K." userId="5d11016c-461a-4d17-85a8-f0f6505ed204" providerId="ADAL" clId="{FEA83FC8-4D99-43DE-85A5-C6DB081F05F3}" dt="2023-02-06T23:31:14.500" v="128" actId="478"/>
          <ac:spMkLst>
            <pc:docMk/>
            <pc:sldMk cId="2366461363" sldId="4576"/>
            <ac:spMk id="21" creationId="{2735D200-03BE-4EE4-B456-E3C5273E2BF7}"/>
          </ac:spMkLst>
        </pc:spChg>
        <pc:spChg chg="mod topLvl">
          <ac:chgData name="Price, Irie K." userId="5d11016c-461a-4d17-85a8-f0f6505ed204" providerId="ADAL" clId="{FEA83FC8-4D99-43DE-85A5-C6DB081F05F3}" dt="2023-02-06T23:52:12.539" v="287" actId="207"/>
          <ac:spMkLst>
            <pc:docMk/>
            <pc:sldMk cId="2366461363" sldId="4576"/>
            <ac:spMk id="22" creationId="{BB9D1646-88C6-4615-9EA3-93C5D4F3073C}"/>
          </ac:spMkLst>
        </pc:spChg>
        <pc:spChg chg="del mod">
          <ac:chgData name="Price, Irie K." userId="5d11016c-461a-4d17-85a8-f0f6505ed204" providerId="ADAL" clId="{FEA83FC8-4D99-43DE-85A5-C6DB081F05F3}" dt="2023-02-06T23:48:47.731" v="231" actId="478"/>
          <ac:spMkLst>
            <pc:docMk/>
            <pc:sldMk cId="2366461363" sldId="4576"/>
            <ac:spMk id="23" creationId="{CFA9C566-1CED-4BF6-5DA0-DA8B69932ABD}"/>
          </ac:spMkLst>
        </pc:spChg>
        <pc:spChg chg="mod topLvl">
          <ac:chgData name="Price, Irie K." userId="5d11016c-461a-4d17-85a8-f0f6505ed204" providerId="ADAL" clId="{FEA83FC8-4D99-43DE-85A5-C6DB081F05F3}" dt="2023-02-06T23:50:27.433" v="258" actId="165"/>
          <ac:spMkLst>
            <pc:docMk/>
            <pc:sldMk cId="2366461363" sldId="4576"/>
            <ac:spMk id="24" creationId="{F90E491A-C82F-45D4-8A89-1E2C27459132}"/>
          </ac:spMkLst>
        </pc:spChg>
        <pc:spChg chg="mod topLvl">
          <ac:chgData name="Price, Irie K." userId="5d11016c-461a-4d17-85a8-f0f6505ed204" providerId="ADAL" clId="{FEA83FC8-4D99-43DE-85A5-C6DB081F05F3}" dt="2023-02-06T23:52:12.539" v="287" actId="207"/>
          <ac:spMkLst>
            <pc:docMk/>
            <pc:sldMk cId="2366461363" sldId="4576"/>
            <ac:spMk id="25" creationId="{C3E985E4-EBBA-458F-9466-2AAD6A774C20}"/>
          </ac:spMkLst>
        </pc:spChg>
        <pc:spChg chg="mod topLvl">
          <ac:chgData name="Price, Irie K." userId="5d11016c-461a-4d17-85a8-f0f6505ed204" providerId="ADAL" clId="{FEA83FC8-4D99-43DE-85A5-C6DB081F05F3}" dt="2023-02-06T23:52:12.539" v="287" actId="207"/>
          <ac:spMkLst>
            <pc:docMk/>
            <pc:sldMk cId="2366461363" sldId="4576"/>
            <ac:spMk id="26" creationId="{B662496A-496B-4A80-84F8-8DC71AC6CAED}"/>
          </ac:spMkLst>
        </pc:spChg>
        <pc:spChg chg="del mod">
          <ac:chgData name="Price, Irie K." userId="5d11016c-461a-4d17-85a8-f0f6505ed204" providerId="ADAL" clId="{FEA83FC8-4D99-43DE-85A5-C6DB081F05F3}" dt="2023-02-06T23:48:56.987" v="236" actId="478"/>
          <ac:spMkLst>
            <pc:docMk/>
            <pc:sldMk cId="2366461363" sldId="4576"/>
            <ac:spMk id="27" creationId="{EF10A325-E80C-ED17-33B5-D659B65234DB}"/>
          </ac:spMkLst>
        </pc:spChg>
        <pc:spChg chg="mod topLvl">
          <ac:chgData name="Price, Irie K." userId="5d11016c-461a-4d17-85a8-f0f6505ed204" providerId="ADAL" clId="{FEA83FC8-4D99-43DE-85A5-C6DB081F05F3}" dt="2023-02-06T23:50:27.433" v="258" actId="165"/>
          <ac:spMkLst>
            <pc:docMk/>
            <pc:sldMk cId="2366461363" sldId="4576"/>
            <ac:spMk id="28" creationId="{C8FB9DEE-D347-4D5F-B37A-5A0372334180}"/>
          </ac:spMkLst>
        </pc:spChg>
        <pc:spChg chg="del mod">
          <ac:chgData name="Price, Irie K." userId="5d11016c-461a-4d17-85a8-f0f6505ed204" providerId="ADAL" clId="{FEA83FC8-4D99-43DE-85A5-C6DB081F05F3}" dt="2023-02-06T23:49:31.083" v="247" actId="478"/>
          <ac:spMkLst>
            <pc:docMk/>
            <pc:sldMk cId="2366461363" sldId="4576"/>
            <ac:spMk id="29" creationId="{71C93C7E-BB1C-EC7E-4708-D09151CDEA55}"/>
          </ac:spMkLst>
        </pc:spChg>
        <pc:spChg chg="del mod">
          <ac:chgData name="Price, Irie K." userId="5d11016c-461a-4d17-85a8-f0f6505ed204" providerId="ADAL" clId="{FEA83FC8-4D99-43DE-85A5-C6DB081F05F3}" dt="2023-02-06T23:48:52.612" v="234" actId="478"/>
          <ac:spMkLst>
            <pc:docMk/>
            <pc:sldMk cId="2366461363" sldId="4576"/>
            <ac:spMk id="30" creationId="{6281F6F3-D459-CD7A-62C7-EB8E37FFD60B}"/>
          </ac:spMkLst>
        </pc:spChg>
        <pc:spChg chg="del mod">
          <ac:chgData name="Price, Irie K." userId="5d11016c-461a-4d17-85a8-f0f6505ed204" providerId="ADAL" clId="{FEA83FC8-4D99-43DE-85A5-C6DB081F05F3}" dt="2023-02-06T23:49:55.306" v="253" actId="478"/>
          <ac:spMkLst>
            <pc:docMk/>
            <pc:sldMk cId="2366461363" sldId="4576"/>
            <ac:spMk id="31" creationId="{1DB00566-7A4D-959F-1EE0-BC5A24E5B0FA}"/>
          </ac:spMkLst>
        </pc:spChg>
        <pc:spChg chg="del mod">
          <ac:chgData name="Price, Irie K." userId="5d11016c-461a-4d17-85a8-f0f6505ed204" providerId="ADAL" clId="{FEA83FC8-4D99-43DE-85A5-C6DB081F05F3}" dt="2023-02-06T23:49:51.194" v="252" actId="478"/>
          <ac:spMkLst>
            <pc:docMk/>
            <pc:sldMk cId="2366461363" sldId="4576"/>
            <ac:spMk id="32" creationId="{DEE92235-1761-8EE1-1283-FD35EEB6DD49}"/>
          </ac:spMkLst>
        </pc:spChg>
        <pc:spChg chg="del mod">
          <ac:chgData name="Price, Irie K." userId="5d11016c-461a-4d17-85a8-f0f6505ed204" providerId="ADAL" clId="{FEA83FC8-4D99-43DE-85A5-C6DB081F05F3}" dt="2023-02-06T23:49:48.827" v="251" actId="478"/>
          <ac:spMkLst>
            <pc:docMk/>
            <pc:sldMk cId="2366461363" sldId="4576"/>
            <ac:spMk id="33" creationId="{A1AB539B-DFA3-C1E0-34C4-138C299F9014}"/>
          </ac:spMkLst>
        </pc:spChg>
        <pc:spChg chg="del mod">
          <ac:chgData name="Price, Irie K." userId="5d11016c-461a-4d17-85a8-f0f6505ed204" providerId="ADAL" clId="{FEA83FC8-4D99-43DE-85A5-C6DB081F05F3}" dt="2023-02-06T23:49:41.338" v="250" actId="478"/>
          <ac:spMkLst>
            <pc:docMk/>
            <pc:sldMk cId="2366461363" sldId="4576"/>
            <ac:spMk id="34" creationId="{00555ED8-18F2-8368-3855-F111C0C2EF4D}"/>
          </ac:spMkLst>
        </pc:spChg>
        <pc:spChg chg="del mod">
          <ac:chgData name="Price, Irie K." userId="5d11016c-461a-4d17-85a8-f0f6505ed204" providerId="ADAL" clId="{FEA83FC8-4D99-43DE-85A5-C6DB081F05F3}" dt="2023-02-06T23:49:14.995" v="240" actId="478"/>
          <ac:spMkLst>
            <pc:docMk/>
            <pc:sldMk cId="2366461363" sldId="4576"/>
            <ac:spMk id="35" creationId="{FA684D39-32FD-ACA6-3204-66268EFA40ED}"/>
          </ac:spMkLst>
        </pc:spChg>
        <pc:spChg chg="del mod">
          <ac:chgData name="Price, Irie K." userId="5d11016c-461a-4d17-85a8-f0f6505ed204" providerId="ADAL" clId="{FEA83FC8-4D99-43DE-85A5-C6DB081F05F3}" dt="2023-02-06T23:49:07.699" v="237" actId="478"/>
          <ac:spMkLst>
            <pc:docMk/>
            <pc:sldMk cId="2366461363" sldId="4576"/>
            <ac:spMk id="36" creationId="{03037B2E-0F73-B81B-1623-82B957D97502}"/>
          </ac:spMkLst>
        </pc:spChg>
        <pc:spChg chg="del mod">
          <ac:chgData name="Price, Irie K." userId="5d11016c-461a-4d17-85a8-f0f6505ed204" providerId="ADAL" clId="{FEA83FC8-4D99-43DE-85A5-C6DB081F05F3}" dt="2023-02-06T23:49:12.804" v="239" actId="478"/>
          <ac:spMkLst>
            <pc:docMk/>
            <pc:sldMk cId="2366461363" sldId="4576"/>
            <ac:spMk id="37" creationId="{FC652B94-2515-27D1-01DF-7E2807F94286}"/>
          </ac:spMkLst>
        </pc:spChg>
        <pc:spChg chg="del mod">
          <ac:chgData name="Price, Irie K." userId="5d11016c-461a-4d17-85a8-f0f6505ed204" providerId="ADAL" clId="{FEA83FC8-4D99-43DE-85A5-C6DB081F05F3}" dt="2023-02-06T23:49:11.243" v="238" actId="478"/>
          <ac:spMkLst>
            <pc:docMk/>
            <pc:sldMk cId="2366461363" sldId="4576"/>
            <ac:spMk id="38" creationId="{246D4105-2058-C1D0-3302-C30E6603B16F}"/>
          </ac:spMkLst>
        </pc:spChg>
        <pc:spChg chg="del mod">
          <ac:chgData name="Price, Irie K." userId="5d11016c-461a-4d17-85a8-f0f6505ed204" providerId="ADAL" clId="{FEA83FC8-4D99-43DE-85A5-C6DB081F05F3}" dt="2023-02-06T23:49:22.372" v="244" actId="478"/>
          <ac:spMkLst>
            <pc:docMk/>
            <pc:sldMk cId="2366461363" sldId="4576"/>
            <ac:spMk id="39" creationId="{2259E04B-EBCC-3204-5C30-1FDB9C59AAF4}"/>
          </ac:spMkLst>
        </pc:spChg>
        <pc:spChg chg="del mod">
          <ac:chgData name="Price, Irie K." userId="5d11016c-461a-4d17-85a8-f0f6505ed204" providerId="ADAL" clId="{FEA83FC8-4D99-43DE-85A5-C6DB081F05F3}" dt="2023-02-06T23:49:21.059" v="243" actId="478"/>
          <ac:spMkLst>
            <pc:docMk/>
            <pc:sldMk cId="2366461363" sldId="4576"/>
            <ac:spMk id="40" creationId="{7D29C98B-F1E4-B65F-5DE4-6F6A8B4FD800}"/>
          </ac:spMkLst>
        </pc:spChg>
        <pc:spChg chg="del mod">
          <ac:chgData name="Price, Irie K." userId="5d11016c-461a-4d17-85a8-f0f6505ed204" providerId="ADAL" clId="{FEA83FC8-4D99-43DE-85A5-C6DB081F05F3}" dt="2023-02-06T23:49:19.722" v="242" actId="478"/>
          <ac:spMkLst>
            <pc:docMk/>
            <pc:sldMk cId="2366461363" sldId="4576"/>
            <ac:spMk id="41" creationId="{D6D07940-EB86-6140-21D8-06FE989F9237}"/>
          </ac:spMkLst>
        </pc:spChg>
        <pc:spChg chg="del mod">
          <ac:chgData name="Price, Irie K." userId="5d11016c-461a-4d17-85a8-f0f6505ed204" providerId="ADAL" clId="{FEA83FC8-4D99-43DE-85A5-C6DB081F05F3}" dt="2023-02-06T23:49:17.819" v="241" actId="478"/>
          <ac:spMkLst>
            <pc:docMk/>
            <pc:sldMk cId="2366461363" sldId="4576"/>
            <ac:spMk id="42" creationId="{DAEAF5F6-3FBD-1E3D-A269-37F16CEC1436}"/>
          </ac:spMkLst>
        </pc:spChg>
        <pc:spChg chg="mod">
          <ac:chgData name="Price, Irie K." userId="5d11016c-461a-4d17-85a8-f0f6505ed204" providerId="ADAL" clId="{FEA83FC8-4D99-43DE-85A5-C6DB081F05F3}" dt="2023-02-06T23:50:27.433" v="258" actId="165"/>
          <ac:spMkLst>
            <pc:docMk/>
            <pc:sldMk cId="2366461363" sldId="4576"/>
            <ac:spMk id="49" creationId="{0D13878F-5F75-4ECB-AB33-D50CC7A21E8F}"/>
          </ac:spMkLst>
        </pc:spChg>
        <pc:spChg chg="mod">
          <ac:chgData name="Price, Irie K." userId="5d11016c-461a-4d17-85a8-f0f6505ed204" providerId="ADAL" clId="{FEA83FC8-4D99-43DE-85A5-C6DB081F05F3}" dt="2023-02-06T23:50:27.433" v="258" actId="165"/>
          <ac:spMkLst>
            <pc:docMk/>
            <pc:sldMk cId="2366461363" sldId="4576"/>
            <ac:spMk id="50" creationId="{09462C36-5F21-46F0-8EA8-FA18723084EC}"/>
          </ac:spMkLst>
        </pc:spChg>
        <pc:spChg chg="mod">
          <ac:chgData name="Price, Irie K." userId="5d11016c-461a-4d17-85a8-f0f6505ed204" providerId="ADAL" clId="{FEA83FC8-4D99-43DE-85A5-C6DB081F05F3}" dt="2023-02-06T23:50:27.433" v="258" actId="165"/>
          <ac:spMkLst>
            <pc:docMk/>
            <pc:sldMk cId="2366461363" sldId="4576"/>
            <ac:spMk id="51" creationId="{220E6903-34A9-4495-90CB-E4C97B26F49E}"/>
          </ac:spMkLst>
        </pc:spChg>
        <pc:spChg chg="mod topLvl">
          <ac:chgData name="Price, Irie K." userId="5d11016c-461a-4d17-85a8-f0f6505ed204" providerId="ADAL" clId="{FEA83FC8-4D99-43DE-85A5-C6DB081F05F3}" dt="2023-02-06T23:50:27.433" v="258" actId="165"/>
          <ac:spMkLst>
            <pc:docMk/>
            <pc:sldMk cId="2366461363" sldId="4576"/>
            <ac:spMk id="57" creationId="{8E824C46-7DBF-4A18-9AF4-2BF67FCD6C08}"/>
          </ac:spMkLst>
        </pc:spChg>
        <pc:spChg chg="mod topLvl">
          <ac:chgData name="Price, Irie K." userId="5d11016c-461a-4d17-85a8-f0f6505ed204" providerId="ADAL" clId="{FEA83FC8-4D99-43DE-85A5-C6DB081F05F3}" dt="2023-02-06T23:50:27.433" v="258" actId="165"/>
          <ac:spMkLst>
            <pc:docMk/>
            <pc:sldMk cId="2366461363" sldId="4576"/>
            <ac:spMk id="62" creationId="{DF9C187F-2E64-4AC9-A22C-3C18904D707A}"/>
          </ac:spMkLst>
        </pc:spChg>
        <pc:spChg chg="mod topLvl">
          <ac:chgData name="Price, Irie K." userId="5d11016c-461a-4d17-85a8-f0f6505ed204" providerId="ADAL" clId="{FEA83FC8-4D99-43DE-85A5-C6DB081F05F3}" dt="2023-02-06T23:50:27.433" v="258" actId="165"/>
          <ac:spMkLst>
            <pc:docMk/>
            <pc:sldMk cId="2366461363" sldId="4576"/>
            <ac:spMk id="63" creationId="{836666A0-0997-498F-8514-11335F2C5DB0}"/>
          </ac:spMkLst>
        </pc:spChg>
        <pc:spChg chg="mod topLvl">
          <ac:chgData name="Price, Irie K." userId="5d11016c-461a-4d17-85a8-f0f6505ed204" providerId="ADAL" clId="{FEA83FC8-4D99-43DE-85A5-C6DB081F05F3}" dt="2023-02-06T23:50:27.433" v="258" actId="165"/>
          <ac:spMkLst>
            <pc:docMk/>
            <pc:sldMk cId="2366461363" sldId="4576"/>
            <ac:spMk id="64" creationId="{D19D8EFB-FDAD-4454-B84B-7DE576C4BBE2}"/>
          </ac:spMkLst>
        </pc:spChg>
        <pc:spChg chg="mod topLvl">
          <ac:chgData name="Price, Irie K." userId="5d11016c-461a-4d17-85a8-f0f6505ed204" providerId="ADAL" clId="{FEA83FC8-4D99-43DE-85A5-C6DB081F05F3}" dt="2023-02-06T23:50:27.433" v="258" actId="165"/>
          <ac:spMkLst>
            <pc:docMk/>
            <pc:sldMk cId="2366461363" sldId="4576"/>
            <ac:spMk id="65" creationId="{2D238EAB-4010-4DE9-A188-C7550F392202}"/>
          </ac:spMkLst>
        </pc:spChg>
        <pc:spChg chg="mod">
          <ac:chgData name="Price, Irie K." userId="5d11016c-461a-4d17-85a8-f0f6505ed204" providerId="ADAL" clId="{FEA83FC8-4D99-43DE-85A5-C6DB081F05F3}" dt="2023-02-06T23:50:27.433" v="258" actId="165"/>
          <ac:spMkLst>
            <pc:docMk/>
            <pc:sldMk cId="2366461363" sldId="4576"/>
            <ac:spMk id="66" creationId="{E139AE12-561E-4535-9A80-4AA0190C618D}"/>
          </ac:spMkLst>
        </pc:spChg>
        <pc:spChg chg="mod topLvl">
          <ac:chgData name="Price, Irie K." userId="5d11016c-461a-4d17-85a8-f0f6505ed204" providerId="ADAL" clId="{FEA83FC8-4D99-43DE-85A5-C6DB081F05F3}" dt="2023-02-06T23:52:12.539" v="287" actId="207"/>
          <ac:spMkLst>
            <pc:docMk/>
            <pc:sldMk cId="2366461363" sldId="4576"/>
            <ac:spMk id="67" creationId="{BEB58834-837C-451D-9281-ED40DB8438A7}"/>
          </ac:spMkLst>
        </pc:spChg>
        <pc:spChg chg="mod topLvl">
          <ac:chgData name="Price, Irie K." userId="5d11016c-461a-4d17-85a8-f0f6505ed204" providerId="ADAL" clId="{FEA83FC8-4D99-43DE-85A5-C6DB081F05F3}" dt="2023-02-06T23:50:27.433" v="258" actId="165"/>
          <ac:spMkLst>
            <pc:docMk/>
            <pc:sldMk cId="2366461363" sldId="4576"/>
            <ac:spMk id="68" creationId="{BD0CCDC4-1405-4C15-8526-AA038BBF1370}"/>
          </ac:spMkLst>
        </pc:spChg>
        <pc:spChg chg="mod">
          <ac:chgData name="Price, Irie K." userId="5d11016c-461a-4d17-85a8-f0f6505ed204" providerId="ADAL" clId="{FEA83FC8-4D99-43DE-85A5-C6DB081F05F3}" dt="2023-02-06T23:50:27.433" v="258" actId="165"/>
          <ac:spMkLst>
            <pc:docMk/>
            <pc:sldMk cId="2366461363" sldId="4576"/>
            <ac:spMk id="69" creationId="{2BC54248-3844-4FE3-A6C4-C04141891349}"/>
          </ac:spMkLst>
        </pc:spChg>
        <pc:spChg chg="mod topLvl">
          <ac:chgData name="Price, Irie K." userId="5d11016c-461a-4d17-85a8-f0f6505ed204" providerId="ADAL" clId="{FEA83FC8-4D99-43DE-85A5-C6DB081F05F3}" dt="2023-02-06T23:50:27.433" v="258" actId="165"/>
          <ac:spMkLst>
            <pc:docMk/>
            <pc:sldMk cId="2366461363" sldId="4576"/>
            <ac:spMk id="70" creationId="{E5D208E4-EC27-4455-BF75-12F72369C510}"/>
          </ac:spMkLst>
        </pc:spChg>
        <pc:spChg chg="mod">
          <ac:chgData name="Price, Irie K." userId="5d11016c-461a-4d17-85a8-f0f6505ed204" providerId="ADAL" clId="{FEA83FC8-4D99-43DE-85A5-C6DB081F05F3}" dt="2023-02-06T23:50:27.433" v="258" actId="165"/>
          <ac:spMkLst>
            <pc:docMk/>
            <pc:sldMk cId="2366461363" sldId="4576"/>
            <ac:spMk id="71" creationId="{FC90D2DB-128F-40F3-9678-B3F090387267}"/>
          </ac:spMkLst>
        </pc:spChg>
        <pc:spChg chg="mod topLvl">
          <ac:chgData name="Price, Irie K." userId="5d11016c-461a-4d17-85a8-f0f6505ed204" providerId="ADAL" clId="{FEA83FC8-4D99-43DE-85A5-C6DB081F05F3}" dt="2023-02-06T23:50:27.433" v="258" actId="165"/>
          <ac:spMkLst>
            <pc:docMk/>
            <pc:sldMk cId="2366461363" sldId="4576"/>
            <ac:spMk id="72" creationId="{7E23BC35-F887-470F-A3F2-BD2F0432A167}"/>
          </ac:spMkLst>
        </pc:spChg>
        <pc:spChg chg="mod topLvl">
          <ac:chgData name="Price, Irie K." userId="5d11016c-461a-4d17-85a8-f0f6505ed204" providerId="ADAL" clId="{FEA83FC8-4D99-43DE-85A5-C6DB081F05F3}" dt="2023-02-06T23:50:27.433" v="258" actId="165"/>
          <ac:spMkLst>
            <pc:docMk/>
            <pc:sldMk cId="2366461363" sldId="4576"/>
            <ac:spMk id="73" creationId="{C31CE134-A9B9-4301-BB66-A22D97D2C55C}"/>
          </ac:spMkLst>
        </pc:spChg>
        <pc:spChg chg="mod topLvl">
          <ac:chgData name="Price, Irie K." userId="5d11016c-461a-4d17-85a8-f0f6505ed204" providerId="ADAL" clId="{FEA83FC8-4D99-43DE-85A5-C6DB081F05F3}" dt="2023-02-06T23:50:27.433" v="258" actId="165"/>
          <ac:spMkLst>
            <pc:docMk/>
            <pc:sldMk cId="2366461363" sldId="4576"/>
            <ac:spMk id="74" creationId="{AEBFC621-1AA1-45C9-8E0B-9ECEEB76AE35}"/>
          </ac:spMkLst>
        </pc:spChg>
        <pc:spChg chg="mod topLvl">
          <ac:chgData name="Price, Irie K." userId="5d11016c-461a-4d17-85a8-f0f6505ed204" providerId="ADAL" clId="{FEA83FC8-4D99-43DE-85A5-C6DB081F05F3}" dt="2023-02-06T23:50:27.433" v="258" actId="165"/>
          <ac:spMkLst>
            <pc:docMk/>
            <pc:sldMk cId="2366461363" sldId="4576"/>
            <ac:spMk id="75" creationId="{DC6E9F26-D659-482F-9AA4-9DCF0B40FCB1}"/>
          </ac:spMkLst>
        </pc:spChg>
        <pc:spChg chg="mod topLvl">
          <ac:chgData name="Price, Irie K." userId="5d11016c-461a-4d17-85a8-f0f6505ed204" providerId="ADAL" clId="{FEA83FC8-4D99-43DE-85A5-C6DB081F05F3}" dt="2023-02-06T23:50:27.433" v="258" actId="165"/>
          <ac:spMkLst>
            <pc:docMk/>
            <pc:sldMk cId="2366461363" sldId="4576"/>
            <ac:spMk id="76" creationId="{5F3EA163-F622-4E40-BB93-2891139154D3}"/>
          </ac:spMkLst>
        </pc:spChg>
        <pc:spChg chg="mod topLvl">
          <ac:chgData name="Price, Irie K." userId="5d11016c-461a-4d17-85a8-f0f6505ed204" providerId="ADAL" clId="{FEA83FC8-4D99-43DE-85A5-C6DB081F05F3}" dt="2023-02-06T23:50:27.433" v="258" actId="165"/>
          <ac:spMkLst>
            <pc:docMk/>
            <pc:sldMk cId="2366461363" sldId="4576"/>
            <ac:spMk id="77" creationId="{42006AD4-11D1-4279-9AD6-CB71B9554EB2}"/>
          </ac:spMkLst>
        </pc:spChg>
        <pc:spChg chg="mod topLvl">
          <ac:chgData name="Price, Irie K." userId="5d11016c-461a-4d17-85a8-f0f6505ed204" providerId="ADAL" clId="{FEA83FC8-4D99-43DE-85A5-C6DB081F05F3}" dt="2023-02-06T23:50:27.433" v="258" actId="165"/>
          <ac:spMkLst>
            <pc:docMk/>
            <pc:sldMk cId="2366461363" sldId="4576"/>
            <ac:spMk id="78" creationId="{B804E914-46AB-417A-9EFB-41A45CF35DB1}"/>
          </ac:spMkLst>
        </pc:spChg>
        <pc:spChg chg="mod">
          <ac:chgData name="Price, Irie K." userId="5d11016c-461a-4d17-85a8-f0f6505ed204" providerId="ADAL" clId="{FEA83FC8-4D99-43DE-85A5-C6DB081F05F3}" dt="2023-02-06T23:50:27.433" v="258" actId="165"/>
          <ac:spMkLst>
            <pc:docMk/>
            <pc:sldMk cId="2366461363" sldId="4576"/>
            <ac:spMk id="79" creationId="{9FB0E289-6439-44A3-99B7-532F084E3436}"/>
          </ac:spMkLst>
        </pc:spChg>
        <pc:spChg chg="mod topLvl">
          <ac:chgData name="Price, Irie K." userId="5d11016c-461a-4d17-85a8-f0f6505ed204" providerId="ADAL" clId="{FEA83FC8-4D99-43DE-85A5-C6DB081F05F3}" dt="2023-02-06T23:50:27.433" v="258" actId="165"/>
          <ac:spMkLst>
            <pc:docMk/>
            <pc:sldMk cId="2366461363" sldId="4576"/>
            <ac:spMk id="80" creationId="{531563BE-8A4D-4D73-8BC5-DCE59EC8EDAB}"/>
          </ac:spMkLst>
        </pc:spChg>
        <pc:spChg chg="mod topLvl">
          <ac:chgData name="Price, Irie K." userId="5d11016c-461a-4d17-85a8-f0f6505ed204" providerId="ADAL" clId="{FEA83FC8-4D99-43DE-85A5-C6DB081F05F3}" dt="2023-02-06T23:50:27.433" v="258" actId="165"/>
          <ac:spMkLst>
            <pc:docMk/>
            <pc:sldMk cId="2366461363" sldId="4576"/>
            <ac:spMk id="81" creationId="{1EEEBF63-ECCE-4E37-9DDC-03C7A603C30B}"/>
          </ac:spMkLst>
        </pc:spChg>
        <pc:spChg chg="mod topLvl">
          <ac:chgData name="Price, Irie K." userId="5d11016c-461a-4d17-85a8-f0f6505ed204" providerId="ADAL" clId="{FEA83FC8-4D99-43DE-85A5-C6DB081F05F3}" dt="2023-02-06T23:50:27.433" v="258" actId="165"/>
          <ac:spMkLst>
            <pc:docMk/>
            <pc:sldMk cId="2366461363" sldId="4576"/>
            <ac:spMk id="82" creationId="{576EDEBD-09BB-4FAC-A3F8-3029651892DA}"/>
          </ac:spMkLst>
        </pc:spChg>
        <pc:spChg chg="mod topLvl">
          <ac:chgData name="Price, Irie K." userId="5d11016c-461a-4d17-85a8-f0f6505ed204" providerId="ADAL" clId="{FEA83FC8-4D99-43DE-85A5-C6DB081F05F3}" dt="2023-02-06T23:50:27.433" v="258" actId="165"/>
          <ac:spMkLst>
            <pc:docMk/>
            <pc:sldMk cId="2366461363" sldId="4576"/>
            <ac:spMk id="84" creationId="{8EEE38BD-CD2F-45EB-A362-B5F55492B023}"/>
          </ac:spMkLst>
        </pc:spChg>
        <pc:spChg chg="mod topLvl">
          <ac:chgData name="Price, Irie K." userId="5d11016c-461a-4d17-85a8-f0f6505ed204" providerId="ADAL" clId="{FEA83FC8-4D99-43DE-85A5-C6DB081F05F3}" dt="2023-02-06T23:50:27.433" v="258" actId="165"/>
          <ac:spMkLst>
            <pc:docMk/>
            <pc:sldMk cId="2366461363" sldId="4576"/>
            <ac:spMk id="93" creationId="{DC68D6C9-1DD4-428F-9D9D-B9924A89769A}"/>
          </ac:spMkLst>
        </pc:spChg>
        <pc:spChg chg="mod topLvl">
          <ac:chgData name="Price, Irie K." userId="5d11016c-461a-4d17-85a8-f0f6505ed204" providerId="ADAL" clId="{FEA83FC8-4D99-43DE-85A5-C6DB081F05F3}" dt="2023-02-06T23:50:27.433" v="258" actId="165"/>
          <ac:spMkLst>
            <pc:docMk/>
            <pc:sldMk cId="2366461363" sldId="4576"/>
            <ac:spMk id="94" creationId="{FF4C430A-A836-4E35-A5EE-0FBFE637310A}"/>
          </ac:spMkLst>
        </pc:spChg>
        <pc:spChg chg="mod topLvl">
          <ac:chgData name="Price, Irie K." userId="5d11016c-461a-4d17-85a8-f0f6505ed204" providerId="ADAL" clId="{FEA83FC8-4D99-43DE-85A5-C6DB081F05F3}" dt="2023-02-06T23:50:27.433" v="258" actId="165"/>
          <ac:spMkLst>
            <pc:docMk/>
            <pc:sldMk cId="2366461363" sldId="4576"/>
            <ac:spMk id="95" creationId="{DA471263-287E-4FC7-9726-D70344164F85}"/>
          </ac:spMkLst>
        </pc:spChg>
        <pc:grpChg chg="del mod">
          <ac:chgData name="Price, Irie K." userId="5d11016c-461a-4d17-85a8-f0f6505ed204" providerId="ADAL" clId="{FEA83FC8-4D99-43DE-85A5-C6DB081F05F3}" dt="2023-02-06T23:50:27.433" v="258" actId="165"/>
          <ac:grpSpMkLst>
            <pc:docMk/>
            <pc:sldMk cId="2366461363" sldId="4576"/>
            <ac:grpSpMk id="3" creationId="{37C76AB3-3246-4CB9-9FA1-D6B9D5C0DEC1}"/>
          </ac:grpSpMkLst>
        </pc:grpChg>
        <pc:grpChg chg="mod">
          <ac:chgData name="Price, Irie K." userId="5d11016c-461a-4d17-85a8-f0f6505ed204" providerId="ADAL" clId="{FEA83FC8-4D99-43DE-85A5-C6DB081F05F3}" dt="2023-02-06T23:50:31.164" v="259" actId="164"/>
          <ac:grpSpMkLst>
            <pc:docMk/>
            <pc:sldMk cId="2366461363" sldId="4576"/>
            <ac:grpSpMk id="7" creationId="{5A45CDC7-ABC5-BF22-635E-4F9083D325AC}"/>
          </ac:grpSpMkLst>
        </pc:grpChg>
        <pc:grpChg chg="add mod">
          <ac:chgData name="Price, Irie K." userId="5d11016c-461a-4d17-85a8-f0f6505ed204" providerId="ADAL" clId="{FEA83FC8-4D99-43DE-85A5-C6DB081F05F3}" dt="2023-02-06T23:51:22.656" v="277" actId="1076"/>
          <ac:grpSpMkLst>
            <pc:docMk/>
            <pc:sldMk cId="2366461363" sldId="4576"/>
            <ac:grpSpMk id="43" creationId="{C6C48513-B8C2-07D4-1359-1D8C2E32E5BD}"/>
          </ac:grpSpMkLst>
        </pc:grpChg>
        <pc:grpChg chg="mod topLvl">
          <ac:chgData name="Price, Irie K." userId="5d11016c-461a-4d17-85a8-f0f6505ed204" providerId="ADAL" clId="{FEA83FC8-4D99-43DE-85A5-C6DB081F05F3}" dt="2023-02-06T23:50:27.433" v="258" actId="165"/>
          <ac:grpSpMkLst>
            <pc:docMk/>
            <pc:sldMk cId="2366461363" sldId="4576"/>
            <ac:grpSpMk id="47" creationId="{4CAFDD61-2FAD-4AF6-9B96-BF073061669D}"/>
          </ac:grpSpMkLst>
        </pc:grpChg>
        <pc:grpChg chg="mod">
          <ac:chgData name="Price, Irie K." userId="5d11016c-461a-4d17-85a8-f0f6505ed204" providerId="ADAL" clId="{FEA83FC8-4D99-43DE-85A5-C6DB081F05F3}" dt="2023-02-06T23:50:27.433" v="258" actId="165"/>
          <ac:grpSpMkLst>
            <pc:docMk/>
            <pc:sldMk cId="2366461363" sldId="4576"/>
            <ac:grpSpMk id="48" creationId="{F677C70B-D971-4624-8F2A-CC70EB2F9479}"/>
          </ac:grpSpMkLst>
        </pc:grpChg>
        <pc:picChg chg="add del mod">
          <ac:chgData name="Price, Irie K." userId="5d11016c-461a-4d17-85a8-f0f6505ed204" providerId="ADAL" clId="{FEA83FC8-4D99-43DE-85A5-C6DB081F05F3}" dt="2023-02-06T23:48:41.914" v="229" actId="27803"/>
          <ac:picMkLst>
            <pc:docMk/>
            <pc:sldMk cId="2366461363" sldId="4576"/>
            <ac:picMk id="6" creationId="{8B7C964A-CBB6-86F1-CE53-A68443E344F9}"/>
          </ac:picMkLst>
        </pc:picChg>
        <pc:picChg chg="mod topLvl">
          <ac:chgData name="Price, Irie K." userId="5d11016c-461a-4d17-85a8-f0f6505ed204" providerId="ADAL" clId="{FEA83FC8-4D99-43DE-85A5-C6DB081F05F3}" dt="2023-02-06T23:51:22.656" v="277" actId="1076"/>
          <ac:picMkLst>
            <pc:docMk/>
            <pc:sldMk cId="2366461363" sldId="4576"/>
            <ac:picMk id="89" creationId="{5F5B3163-AE0C-4FFB-9A9F-B96DCDEA91AB}"/>
          </ac:picMkLst>
        </pc:picChg>
        <pc:picChg chg="mod topLvl">
          <ac:chgData name="Price, Irie K." userId="5d11016c-461a-4d17-85a8-f0f6505ed204" providerId="ADAL" clId="{FEA83FC8-4D99-43DE-85A5-C6DB081F05F3}" dt="2023-02-06T23:51:22.656" v="277" actId="1076"/>
          <ac:picMkLst>
            <pc:docMk/>
            <pc:sldMk cId="2366461363" sldId="4576"/>
            <ac:picMk id="90" creationId="{DF0CE3F4-D011-4B27-ADAB-84A924D15E64}"/>
          </ac:picMkLst>
        </pc:picChg>
        <pc:picChg chg="mod topLvl">
          <ac:chgData name="Price, Irie K." userId="5d11016c-461a-4d17-85a8-f0f6505ed204" providerId="ADAL" clId="{FEA83FC8-4D99-43DE-85A5-C6DB081F05F3}" dt="2023-02-06T23:51:14.097" v="273" actId="1076"/>
          <ac:picMkLst>
            <pc:docMk/>
            <pc:sldMk cId="2366461363" sldId="4576"/>
            <ac:picMk id="91" creationId="{E9BFE715-A471-4EDE-8B54-E8F5FD9142C0}"/>
          </ac:picMkLst>
        </pc:picChg>
        <pc:picChg chg="mod topLvl">
          <ac:chgData name="Price, Irie K." userId="5d11016c-461a-4d17-85a8-f0f6505ed204" providerId="ADAL" clId="{FEA83FC8-4D99-43DE-85A5-C6DB081F05F3}" dt="2023-02-06T23:51:22.656" v="277" actId="1076"/>
          <ac:picMkLst>
            <pc:docMk/>
            <pc:sldMk cId="2366461363" sldId="4576"/>
            <ac:picMk id="92" creationId="{0182F62E-330B-4181-BFC3-3E982B33FA6A}"/>
          </ac:picMkLst>
        </pc:picChg>
      </pc:sldChg>
      <pc:sldChg chg="addSp delSp modSp add mod">
        <pc:chgData name="Price, Irie K." userId="5d11016c-461a-4d17-85a8-f0f6505ed204" providerId="ADAL" clId="{FEA83FC8-4D99-43DE-85A5-C6DB081F05F3}" dt="2023-02-06T23:51:37.096" v="280" actId="1076"/>
        <pc:sldMkLst>
          <pc:docMk/>
          <pc:sldMk cId="2132496552" sldId="4577"/>
        </pc:sldMkLst>
        <pc:spChg chg="mod">
          <ac:chgData name="Price, Irie K." userId="5d11016c-461a-4d17-85a8-f0f6505ed204" providerId="ADAL" clId="{FEA83FC8-4D99-43DE-85A5-C6DB081F05F3}" dt="2023-02-06T23:36:12.033" v="185" actId="207"/>
          <ac:spMkLst>
            <pc:docMk/>
            <pc:sldMk cId="2132496552" sldId="4577"/>
            <ac:spMk id="5" creationId="{D45DA7F9-ABAD-459B-B144-3475ADDE289D}"/>
          </ac:spMkLst>
        </pc:spChg>
        <pc:spChg chg="mod">
          <ac:chgData name="Price, Irie K." userId="5d11016c-461a-4d17-85a8-f0f6505ed204" providerId="ADAL" clId="{FEA83FC8-4D99-43DE-85A5-C6DB081F05F3}" dt="2023-02-06T23:44:30.169" v="200" actId="207"/>
          <ac:spMkLst>
            <pc:docMk/>
            <pc:sldMk cId="2132496552" sldId="4577"/>
            <ac:spMk id="8" creationId="{83C25D79-038B-4466-928C-4E9E052C0FCA}"/>
          </ac:spMkLst>
        </pc:spChg>
        <pc:spChg chg="mod">
          <ac:chgData name="Price, Irie K." userId="5d11016c-461a-4d17-85a8-f0f6505ed204" providerId="ADAL" clId="{FEA83FC8-4D99-43DE-85A5-C6DB081F05F3}" dt="2023-02-06T23:51:33.183" v="279"/>
          <ac:spMkLst>
            <pc:docMk/>
            <pc:sldMk cId="2132496552" sldId="4577"/>
            <ac:spMk id="14" creationId="{F7A3D5BA-00B4-166D-0F37-F09ED98AB619}"/>
          </ac:spMkLst>
        </pc:spChg>
        <pc:spChg chg="mod">
          <ac:chgData name="Price, Irie K." userId="5d11016c-461a-4d17-85a8-f0f6505ed204" providerId="ADAL" clId="{FEA83FC8-4D99-43DE-85A5-C6DB081F05F3}" dt="2023-02-06T23:51:33.183" v="279"/>
          <ac:spMkLst>
            <pc:docMk/>
            <pc:sldMk cId="2132496552" sldId="4577"/>
            <ac:spMk id="15" creationId="{7A42FF18-EF28-4F67-773C-D9EDD9E416CC}"/>
          </ac:spMkLst>
        </pc:spChg>
        <pc:spChg chg="mod">
          <ac:chgData name="Price, Irie K." userId="5d11016c-461a-4d17-85a8-f0f6505ed204" providerId="ADAL" clId="{FEA83FC8-4D99-43DE-85A5-C6DB081F05F3}" dt="2023-02-06T23:51:33.183" v="279"/>
          <ac:spMkLst>
            <pc:docMk/>
            <pc:sldMk cId="2132496552" sldId="4577"/>
            <ac:spMk id="16" creationId="{D46E84C4-EE77-93B7-EA4D-1903F592FA4E}"/>
          </ac:spMkLst>
        </pc:spChg>
        <pc:grpChg chg="add mod">
          <ac:chgData name="Price, Irie K." userId="5d11016c-461a-4d17-85a8-f0f6505ed204" providerId="ADAL" clId="{FEA83FC8-4D99-43DE-85A5-C6DB081F05F3}" dt="2023-02-06T23:51:37.096" v="280" actId="1076"/>
          <ac:grpSpMkLst>
            <pc:docMk/>
            <pc:sldMk cId="2132496552" sldId="4577"/>
            <ac:grpSpMk id="11" creationId="{44A85C3F-6A3C-D2CC-93E5-417234A203E3}"/>
          </ac:grpSpMkLst>
        </pc:grpChg>
        <pc:grpChg chg="mod">
          <ac:chgData name="Price, Irie K." userId="5d11016c-461a-4d17-85a8-f0f6505ed204" providerId="ADAL" clId="{FEA83FC8-4D99-43DE-85A5-C6DB081F05F3}" dt="2023-02-06T23:51:33.183" v="279"/>
          <ac:grpSpMkLst>
            <pc:docMk/>
            <pc:sldMk cId="2132496552" sldId="4577"/>
            <ac:grpSpMk id="13" creationId="{3F7EB282-6F74-CFF2-D02B-078947CFA02B}"/>
          </ac:grpSpMkLst>
        </pc:grpChg>
        <pc:picChg chg="add mod">
          <ac:chgData name="Price, Irie K." userId="5d11016c-461a-4d17-85a8-f0f6505ed204" providerId="ADAL" clId="{FEA83FC8-4D99-43DE-85A5-C6DB081F05F3}" dt="2023-02-06T23:51:37.096" v="280" actId="1076"/>
          <ac:picMkLst>
            <pc:docMk/>
            <pc:sldMk cId="2132496552" sldId="4577"/>
            <ac:picMk id="6" creationId="{19E0E53A-68E6-D455-4990-9CD5B813A692}"/>
          </ac:picMkLst>
        </pc:picChg>
        <pc:picChg chg="add mod">
          <ac:chgData name="Price, Irie K." userId="5d11016c-461a-4d17-85a8-f0f6505ed204" providerId="ADAL" clId="{FEA83FC8-4D99-43DE-85A5-C6DB081F05F3}" dt="2023-02-06T23:51:37.096" v="280" actId="1076"/>
          <ac:picMkLst>
            <pc:docMk/>
            <pc:sldMk cId="2132496552" sldId="4577"/>
            <ac:picMk id="9" creationId="{502F0CC5-3C96-EC40-4FC1-154392BCFA98}"/>
          </ac:picMkLst>
        </pc:picChg>
        <pc:picChg chg="add mod">
          <ac:chgData name="Price, Irie K." userId="5d11016c-461a-4d17-85a8-f0f6505ed204" providerId="ADAL" clId="{FEA83FC8-4D99-43DE-85A5-C6DB081F05F3}" dt="2023-02-06T23:51:37.096" v="280" actId="1076"/>
          <ac:picMkLst>
            <pc:docMk/>
            <pc:sldMk cId="2132496552" sldId="4577"/>
            <ac:picMk id="10" creationId="{A78931A3-686C-9D48-02FF-F614CED2B3D3}"/>
          </ac:picMkLst>
        </pc:picChg>
        <pc:picChg chg="mod">
          <ac:chgData name="Price, Irie K." userId="5d11016c-461a-4d17-85a8-f0f6505ed204" providerId="ADAL" clId="{FEA83FC8-4D99-43DE-85A5-C6DB081F05F3}" dt="2023-02-06T23:51:33.183" v="279"/>
          <ac:picMkLst>
            <pc:docMk/>
            <pc:sldMk cId="2132496552" sldId="4577"/>
            <ac:picMk id="12" creationId="{4A27B5FE-038E-787C-66C4-EF6566C5939E}"/>
          </ac:picMkLst>
        </pc:picChg>
        <pc:picChg chg="del mod">
          <ac:chgData name="Price, Irie K." userId="5d11016c-461a-4d17-85a8-f0f6505ed204" providerId="ADAL" clId="{FEA83FC8-4D99-43DE-85A5-C6DB081F05F3}" dt="2023-02-06T23:51:32.018" v="278" actId="478"/>
          <ac:picMkLst>
            <pc:docMk/>
            <pc:sldMk cId="2132496552" sldId="4577"/>
            <ac:picMk id="89" creationId="{5F5B3163-AE0C-4FFB-9A9F-B96DCDEA91AB}"/>
          </ac:picMkLst>
        </pc:picChg>
        <pc:picChg chg="del mod">
          <ac:chgData name="Price, Irie K." userId="5d11016c-461a-4d17-85a8-f0f6505ed204" providerId="ADAL" clId="{FEA83FC8-4D99-43DE-85A5-C6DB081F05F3}" dt="2023-02-06T23:51:32.018" v="278" actId="478"/>
          <ac:picMkLst>
            <pc:docMk/>
            <pc:sldMk cId="2132496552" sldId="4577"/>
            <ac:picMk id="90" creationId="{DF0CE3F4-D011-4B27-ADAB-84A924D15E64}"/>
          </ac:picMkLst>
        </pc:picChg>
        <pc:picChg chg="del mod">
          <ac:chgData name="Price, Irie K." userId="5d11016c-461a-4d17-85a8-f0f6505ed204" providerId="ADAL" clId="{FEA83FC8-4D99-43DE-85A5-C6DB081F05F3}" dt="2023-02-06T23:51:32.018" v="278" actId="478"/>
          <ac:picMkLst>
            <pc:docMk/>
            <pc:sldMk cId="2132496552" sldId="4577"/>
            <ac:picMk id="91" creationId="{E9BFE715-A471-4EDE-8B54-E8F5FD9142C0}"/>
          </ac:picMkLst>
        </pc:picChg>
        <pc:picChg chg="del mod">
          <ac:chgData name="Price, Irie K." userId="5d11016c-461a-4d17-85a8-f0f6505ed204" providerId="ADAL" clId="{FEA83FC8-4D99-43DE-85A5-C6DB081F05F3}" dt="2023-02-06T23:51:32.018" v="278" actId="478"/>
          <ac:picMkLst>
            <pc:docMk/>
            <pc:sldMk cId="2132496552" sldId="4577"/>
            <ac:picMk id="92" creationId="{0182F62E-330B-4181-BFC3-3E982B33FA6A}"/>
          </ac:picMkLst>
        </pc:picChg>
      </pc:sldChg>
      <pc:sldChg chg="addSp delSp modSp add mod">
        <pc:chgData name="Price, Irie K." userId="5d11016c-461a-4d17-85a8-f0f6505ed204" providerId="ADAL" clId="{FEA83FC8-4D99-43DE-85A5-C6DB081F05F3}" dt="2023-02-06T23:52:31.647" v="290" actId="1076"/>
        <pc:sldMkLst>
          <pc:docMk/>
          <pc:sldMk cId="3656424666" sldId="4581"/>
        </pc:sldMkLst>
        <pc:spChg chg="mod">
          <ac:chgData name="Price, Irie K." userId="5d11016c-461a-4d17-85a8-f0f6505ed204" providerId="ADAL" clId="{FEA83FC8-4D99-43DE-85A5-C6DB081F05F3}" dt="2023-02-06T23:37:12.195" v="192" actId="207"/>
          <ac:spMkLst>
            <pc:docMk/>
            <pc:sldMk cId="3656424666" sldId="4581"/>
            <ac:spMk id="7" creationId="{729F7736-9F85-B21C-6610-CF0269F6DE7E}"/>
          </ac:spMkLst>
        </pc:spChg>
        <pc:spChg chg="mod">
          <ac:chgData name="Price, Irie K." userId="5d11016c-461a-4d17-85a8-f0f6505ed204" providerId="ADAL" clId="{FEA83FC8-4D99-43DE-85A5-C6DB081F05F3}" dt="2023-02-06T23:37:17.011" v="193" actId="207"/>
          <ac:spMkLst>
            <pc:docMk/>
            <pc:sldMk cId="3656424666" sldId="4581"/>
            <ac:spMk id="8" creationId="{D90EA67C-FB1B-2AEA-B359-F70A52ADA0E5}"/>
          </ac:spMkLst>
        </pc:spChg>
        <pc:spChg chg="mod">
          <ac:chgData name="Price, Irie K." userId="5d11016c-461a-4d17-85a8-f0f6505ed204" providerId="ADAL" clId="{FEA83FC8-4D99-43DE-85A5-C6DB081F05F3}" dt="2023-02-06T23:37:22.108" v="194" actId="207"/>
          <ac:spMkLst>
            <pc:docMk/>
            <pc:sldMk cId="3656424666" sldId="4581"/>
            <ac:spMk id="9" creationId="{85752FAD-DECD-F87D-A2E6-497DEF03F5BA}"/>
          </ac:spMkLst>
        </pc:spChg>
        <pc:spChg chg="mod">
          <ac:chgData name="Price, Irie K." userId="5d11016c-461a-4d17-85a8-f0f6505ed204" providerId="ADAL" clId="{FEA83FC8-4D99-43DE-85A5-C6DB081F05F3}" dt="2023-02-06T23:52:26.221" v="289"/>
          <ac:spMkLst>
            <pc:docMk/>
            <pc:sldMk cId="3656424666" sldId="4581"/>
            <ac:spMk id="15" creationId="{F40016C0-3F99-B321-BAA3-840645FB875D}"/>
          </ac:spMkLst>
        </pc:spChg>
        <pc:spChg chg="mod">
          <ac:chgData name="Price, Irie K." userId="5d11016c-461a-4d17-85a8-f0f6505ed204" providerId="ADAL" clId="{FEA83FC8-4D99-43DE-85A5-C6DB081F05F3}" dt="2023-02-06T23:52:26.221" v="289"/>
          <ac:spMkLst>
            <pc:docMk/>
            <pc:sldMk cId="3656424666" sldId="4581"/>
            <ac:spMk id="16" creationId="{3B65830F-CAA0-9FC9-847D-F54DC5CE86AF}"/>
          </ac:spMkLst>
        </pc:spChg>
        <pc:spChg chg="mod">
          <ac:chgData name="Price, Irie K." userId="5d11016c-461a-4d17-85a8-f0f6505ed204" providerId="ADAL" clId="{FEA83FC8-4D99-43DE-85A5-C6DB081F05F3}" dt="2023-02-06T23:52:26.221" v="289"/>
          <ac:spMkLst>
            <pc:docMk/>
            <pc:sldMk cId="3656424666" sldId="4581"/>
            <ac:spMk id="17" creationId="{26678B64-084C-75CD-3D1C-6A7664679339}"/>
          </ac:spMkLst>
        </pc:spChg>
        <pc:spChg chg="mod">
          <ac:chgData name="Price, Irie K." userId="5d11016c-461a-4d17-85a8-f0f6505ed204" providerId="ADAL" clId="{FEA83FC8-4D99-43DE-85A5-C6DB081F05F3}" dt="2023-02-06T23:37:53.476" v="195" actId="207"/>
          <ac:spMkLst>
            <pc:docMk/>
            <pc:sldMk cId="3656424666" sldId="4581"/>
            <ac:spMk id="66" creationId="{A3530B11-B412-4234-8AAF-087604C201B9}"/>
          </ac:spMkLst>
        </pc:spChg>
        <pc:grpChg chg="add mod">
          <ac:chgData name="Price, Irie K." userId="5d11016c-461a-4d17-85a8-f0f6505ed204" providerId="ADAL" clId="{FEA83FC8-4D99-43DE-85A5-C6DB081F05F3}" dt="2023-02-06T23:52:31.647" v="290" actId="1076"/>
          <ac:grpSpMkLst>
            <pc:docMk/>
            <pc:sldMk cId="3656424666" sldId="4581"/>
            <ac:grpSpMk id="12" creationId="{111FA903-00C7-EDE9-53BA-7A31E78D486A}"/>
          </ac:grpSpMkLst>
        </pc:grpChg>
        <pc:grpChg chg="mod">
          <ac:chgData name="Price, Irie K." userId="5d11016c-461a-4d17-85a8-f0f6505ed204" providerId="ADAL" clId="{FEA83FC8-4D99-43DE-85A5-C6DB081F05F3}" dt="2023-02-06T23:52:26.221" v="289"/>
          <ac:grpSpMkLst>
            <pc:docMk/>
            <pc:sldMk cId="3656424666" sldId="4581"/>
            <ac:grpSpMk id="14" creationId="{862E862A-8C27-06E8-C812-6877778A5040}"/>
          </ac:grpSpMkLst>
        </pc:grpChg>
        <pc:picChg chg="add mod">
          <ac:chgData name="Price, Irie K." userId="5d11016c-461a-4d17-85a8-f0f6505ed204" providerId="ADAL" clId="{FEA83FC8-4D99-43DE-85A5-C6DB081F05F3}" dt="2023-02-06T23:52:31.647" v="290" actId="1076"/>
          <ac:picMkLst>
            <pc:docMk/>
            <pc:sldMk cId="3656424666" sldId="4581"/>
            <ac:picMk id="5" creationId="{F2F95300-3D6E-AA82-562C-D5534044EF29}"/>
          </ac:picMkLst>
        </pc:picChg>
        <pc:picChg chg="add mod">
          <ac:chgData name="Price, Irie K." userId="5d11016c-461a-4d17-85a8-f0f6505ed204" providerId="ADAL" clId="{FEA83FC8-4D99-43DE-85A5-C6DB081F05F3}" dt="2023-02-06T23:52:31.647" v="290" actId="1076"/>
          <ac:picMkLst>
            <pc:docMk/>
            <pc:sldMk cId="3656424666" sldId="4581"/>
            <ac:picMk id="10" creationId="{2CEA8B45-1B0A-4EF8-CCA1-F5479E4F2BB0}"/>
          </ac:picMkLst>
        </pc:picChg>
        <pc:picChg chg="add mod">
          <ac:chgData name="Price, Irie K." userId="5d11016c-461a-4d17-85a8-f0f6505ed204" providerId="ADAL" clId="{FEA83FC8-4D99-43DE-85A5-C6DB081F05F3}" dt="2023-02-06T23:52:31.647" v="290" actId="1076"/>
          <ac:picMkLst>
            <pc:docMk/>
            <pc:sldMk cId="3656424666" sldId="4581"/>
            <ac:picMk id="11" creationId="{6E071787-4E16-B53E-5373-D62C2CEC0047}"/>
          </ac:picMkLst>
        </pc:picChg>
        <pc:picChg chg="mod">
          <ac:chgData name="Price, Irie K." userId="5d11016c-461a-4d17-85a8-f0f6505ed204" providerId="ADAL" clId="{FEA83FC8-4D99-43DE-85A5-C6DB081F05F3}" dt="2023-02-06T23:52:26.221" v="289"/>
          <ac:picMkLst>
            <pc:docMk/>
            <pc:sldMk cId="3656424666" sldId="4581"/>
            <ac:picMk id="13" creationId="{8359806C-7318-8DA4-7771-D18FB0EF9268}"/>
          </ac:picMkLst>
        </pc:picChg>
        <pc:picChg chg="del">
          <ac:chgData name="Price, Irie K." userId="5d11016c-461a-4d17-85a8-f0f6505ed204" providerId="ADAL" clId="{FEA83FC8-4D99-43DE-85A5-C6DB081F05F3}" dt="2023-02-06T23:52:25.185" v="288" actId="478"/>
          <ac:picMkLst>
            <pc:docMk/>
            <pc:sldMk cId="3656424666" sldId="4581"/>
            <ac:picMk id="74" creationId="{CDBAD485-E8DE-4DEE-BF7C-F990F9F20906}"/>
          </ac:picMkLst>
        </pc:picChg>
        <pc:picChg chg="del">
          <ac:chgData name="Price, Irie K." userId="5d11016c-461a-4d17-85a8-f0f6505ed204" providerId="ADAL" clId="{FEA83FC8-4D99-43DE-85A5-C6DB081F05F3}" dt="2023-02-06T23:52:25.185" v="288" actId="478"/>
          <ac:picMkLst>
            <pc:docMk/>
            <pc:sldMk cId="3656424666" sldId="4581"/>
            <ac:picMk id="75" creationId="{B96D61A4-4DCD-439A-81D6-D43F2A20FC24}"/>
          </ac:picMkLst>
        </pc:picChg>
        <pc:picChg chg="del">
          <ac:chgData name="Price, Irie K." userId="5d11016c-461a-4d17-85a8-f0f6505ed204" providerId="ADAL" clId="{FEA83FC8-4D99-43DE-85A5-C6DB081F05F3}" dt="2023-02-06T23:52:25.185" v="288" actId="478"/>
          <ac:picMkLst>
            <pc:docMk/>
            <pc:sldMk cId="3656424666" sldId="4581"/>
            <ac:picMk id="76" creationId="{A125548D-316E-4419-ABDE-FB223C9A4134}"/>
          </ac:picMkLst>
        </pc:picChg>
        <pc:picChg chg="del">
          <ac:chgData name="Price, Irie K." userId="5d11016c-461a-4d17-85a8-f0f6505ed204" providerId="ADAL" clId="{FEA83FC8-4D99-43DE-85A5-C6DB081F05F3}" dt="2023-02-06T23:52:25.185" v="288" actId="478"/>
          <ac:picMkLst>
            <pc:docMk/>
            <pc:sldMk cId="3656424666" sldId="4581"/>
            <ac:picMk id="77" creationId="{FA60C318-96C7-44CF-B696-36C306E68910}"/>
          </ac:picMkLst>
        </pc:picChg>
      </pc:sldChg>
      <pc:sldChg chg="addSp delSp modSp add mod">
        <pc:chgData name="Price, Irie K." userId="5d11016c-461a-4d17-85a8-f0f6505ed204" providerId="ADAL" clId="{FEA83FC8-4D99-43DE-85A5-C6DB081F05F3}" dt="2023-02-06T23:52:05.173" v="286" actId="1076"/>
        <pc:sldMkLst>
          <pc:docMk/>
          <pc:sldMk cId="3764959092" sldId="4583"/>
        </pc:sldMkLst>
        <pc:spChg chg="mod">
          <ac:chgData name="Price, Irie K." userId="5d11016c-461a-4d17-85a8-f0f6505ed204" providerId="ADAL" clId="{FEA83FC8-4D99-43DE-85A5-C6DB081F05F3}" dt="2023-02-06T23:36:28.935" v="187" actId="207"/>
          <ac:spMkLst>
            <pc:docMk/>
            <pc:sldMk cId="3764959092" sldId="4583"/>
            <ac:spMk id="5" creationId="{D45DA7F9-ABAD-459B-B144-3475ADDE289D}"/>
          </ac:spMkLst>
        </pc:spChg>
        <pc:spChg chg="mod">
          <ac:chgData name="Price, Irie K." userId="5d11016c-461a-4d17-85a8-f0f6505ed204" providerId="ADAL" clId="{FEA83FC8-4D99-43DE-85A5-C6DB081F05F3}" dt="2023-02-06T23:36:55.164" v="190" actId="207"/>
          <ac:spMkLst>
            <pc:docMk/>
            <pc:sldMk cId="3764959092" sldId="4583"/>
            <ac:spMk id="6" creationId="{E428A12A-8C4A-A04F-0EFA-3BF47E43BF4E}"/>
          </ac:spMkLst>
        </pc:spChg>
        <pc:spChg chg="mod">
          <ac:chgData name="Price, Irie K." userId="5d11016c-461a-4d17-85a8-f0f6505ed204" providerId="ADAL" clId="{FEA83FC8-4D99-43DE-85A5-C6DB081F05F3}" dt="2023-02-06T23:52:02.654" v="285"/>
          <ac:spMkLst>
            <pc:docMk/>
            <pc:sldMk cId="3764959092" sldId="4583"/>
            <ac:spMk id="18" creationId="{F50A38B5-0FC3-DFB0-3DAA-032ED4D11EF1}"/>
          </ac:spMkLst>
        </pc:spChg>
        <pc:spChg chg="mod">
          <ac:chgData name="Price, Irie K." userId="5d11016c-461a-4d17-85a8-f0f6505ed204" providerId="ADAL" clId="{FEA83FC8-4D99-43DE-85A5-C6DB081F05F3}" dt="2023-02-06T23:52:02.654" v="285"/>
          <ac:spMkLst>
            <pc:docMk/>
            <pc:sldMk cId="3764959092" sldId="4583"/>
            <ac:spMk id="20" creationId="{106EB907-7FE5-7EF5-2F73-D64264852D8E}"/>
          </ac:spMkLst>
        </pc:spChg>
        <pc:spChg chg="mod">
          <ac:chgData name="Price, Irie K." userId="5d11016c-461a-4d17-85a8-f0f6505ed204" providerId="ADAL" clId="{FEA83FC8-4D99-43DE-85A5-C6DB081F05F3}" dt="2023-02-06T23:52:02.654" v="285"/>
          <ac:spMkLst>
            <pc:docMk/>
            <pc:sldMk cId="3764959092" sldId="4583"/>
            <ac:spMk id="21" creationId="{09C1D322-1289-4440-0BAB-D243AE3E4740}"/>
          </ac:spMkLst>
        </pc:spChg>
        <pc:spChg chg="mod">
          <ac:chgData name="Price, Irie K." userId="5d11016c-461a-4d17-85a8-f0f6505ed204" providerId="ADAL" clId="{FEA83FC8-4D99-43DE-85A5-C6DB081F05F3}" dt="2023-02-06T23:37:02.630" v="191" actId="207"/>
          <ac:spMkLst>
            <pc:docMk/>
            <pc:sldMk cId="3764959092" sldId="4583"/>
            <ac:spMk id="50" creationId="{09462C36-5F21-46F0-8EA8-FA18723084EC}"/>
          </ac:spMkLst>
        </pc:spChg>
        <pc:spChg chg="mod">
          <ac:chgData name="Price, Irie K." userId="5d11016c-461a-4d17-85a8-f0f6505ed204" providerId="ADAL" clId="{FEA83FC8-4D99-43DE-85A5-C6DB081F05F3}" dt="2023-02-06T23:37:02.630" v="191" actId="207"/>
          <ac:spMkLst>
            <pc:docMk/>
            <pc:sldMk cId="3764959092" sldId="4583"/>
            <ac:spMk id="105" creationId="{75FD6034-BBC3-41A0-814C-3AFA6F6E8507}"/>
          </ac:spMkLst>
        </pc:spChg>
        <pc:spChg chg="mod">
          <ac:chgData name="Price, Irie K." userId="5d11016c-461a-4d17-85a8-f0f6505ed204" providerId="ADAL" clId="{FEA83FC8-4D99-43DE-85A5-C6DB081F05F3}" dt="2023-02-06T23:37:02.630" v="191" actId="207"/>
          <ac:spMkLst>
            <pc:docMk/>
            <pc:sldMk cId="3764959092" sldId="4583"/>
            <ac:spMk id="112" creationId="{47EC2F1D-C34A-4AF8-9608-773FB49E6A33}"/>
          </ac:spMkLst>
        </pc:spChg>
        <pc:spChg chg="mod">
          <ac:chgData name="Price, Irie K." userId="5d11016c-461a-4d17-85a8-f0f6505ed204" providerId="ADAL" clId="{FEA83FC8-4D99-43DE-85A5-C6DB081F05F3}" dt="2023-02-06T23:37:02.630" v="191" actId="207"/>
          <ac:spMkLst>
            <pc:docMk/>
            <pc:sldMk cId="3764959092" sldId="4583"/>
            <ac:spMk id="119" creationId="{0A3F9B30-25C4-463E-B765-75C202BCD420}"/>
          </ac:spMkLst>
        </pc:spChg>
        <pc:grpChg chg="add mod">
          <ac:chgData name="Price, Irie K." userId="5d11016c-461a-4d17-85a8-f0f6505ed204" providerId="ADAL" clId="{FEA83FC8-4D99-43DE-85A5-C6DB081F05F3}" dt="2023-02-06T23:52:05.173" v="286" actId="1076"/>
          <ac:grpSpMkLst>
            <pc:docMk/>
            <pc:sldMk cId="3764959092" sldId="4583"/>
            <ac:grpSpMk id="15" creationId="{34882940-B036-EED1-F890-FBB1E1E5C5BE}"/>
          </ac:grpSpMkLst>
        </pc:grpChg>
        <pc:grpChg chg="mod">
          <ac:chgData name="Price, Irie K." userId="5d11016c-461a-4d17-85a8-f0f6505ed204" providerId="ADAL" clId="{FEA83FC8-4D99-43DE-85A5-C6DB081F05F3}" dt="2023-02-06T23:52:02.654" v="285"/>
          <ac:grpSpMkLst>
            <pc:docMk/>
            <pc:sldMk cId="3764959092" sldId="4583"/>
            <ac:grpSpMk id="17" creationId="{F47C3FCB-4F09-6F45-3C36-1700C131B160}"/>
          </ac:grpSpMkLst>
        </pc:grpChg>
        <pc:picChg chg="add mod">
          <ac:chgData name="Price, Irie K." userId="5d11016c-461a-4d17-85a8-f0f6505ed204" providerId="ADAL" clId="{FEA83FC8-4D99-43DE-85A5-C6DB081F05F3}" dt="2023-02-06T23:52:05.173" v="286" actId="1076"/>
          <ac:picMkLst>
            <pc:docMk/>
            <pc:sldMk cId="3764959092" sldId="4583"/>
            <ac:picMk id="7" creationId="{DB9EB4A6-3924-BCAC-6683-8D9B5A6CBE0F}"/>
          </ac:picMkLst>
        </pc:picChg>
        <pc:picChg chg="add mod">
          <ac:chgData name="Price, Irie K." userId="5d11016c-461a-4d17-85a8-f0f6505ed204" providerId="ADAL" clId="{FEA83FC8-4D99-43DE-85A5-C6DB081F05F3}" dt="2023-02-06T23:52:05.173" v="286" actId="1076"/>
          <ac:picMkLst>
            <pc:docMk/>
            <pc:sldMk cId="3764959092" sldId="4583"/>
            <ac:picMk id="10" creationId="{2E2EC960-1822-2C12-0C83-378331F378DA}"/>
          </ac:picMkLst>
        </pc:picChg>
        <pc:picChg chg="add mod">
          <ac:chgData name="Price, Irie K." userId="5d11016c-461a-4d17-85a8-f0f6505ed204" providerId="ADAL" clId="{FEA83FC8-4D99-43DE-85A5-C6DB081F05F3}" dt="2023-02-06T23:52:05.173" v="286" actId="1076"/>
          <ac:picMkLst>
            <pc:docMk/>
            <pc:sldMk cId="3764959092" sldId="4583"/>
            <ac:picMk id="14" creationId="{197B71FA-65A4-10E9-C4D4-8CAF0C3BB972}"/>
          </ac:picMkLst>
        </pc:picChg>
        <pc:picChg chg="mod">
          <ac:chgData name="Price, Irie K." userId="5d11016c-461a-4d17-85a8-f0f6505ed204" providerId="ADAL" clId="{FEA83FC8-4D99-43DE-85A5-C6DB081F05F3}" dt="2023-02-06T23:52:02.654" v="285"/>
          <ac:picMkLst>
            <pc:docMk/>
            <pc:sldMk cId="3764959092" sldId="4583"/>
            <ac:picMk id="16" creationId="{9838785C-4D07-5195-2B6F-D26FCC0598E2}"/>
          </ac:picMkLst>
        </pc:picChg>
        <pc:picChg chg="del">
          <ac:chgData name="Price, Irie K." userId="5d11016c-461a-4d17-85a8-f0f6505ed204" providerId="ADAL" clId="{FEA83FC8-4D99-43DE-85A5-C6DB081F05F3}" dt="2023-02-06T23:52:01.545" v="284" actId="478"/>
          <ac:picMkLst>
            <pc:docMk/>
            <pc:sldMk cId="3764959092" sldId="4583"/>
            <ac:picMk id="89" creationId="{5F5B3163-AE0C-4FFB-9A9F-B96DCDEA91AB}"/>
          </ac:picMkLst>
        </pc:picChg>
        <pc:picChg chg="del">
          <ac:chgData name="Price, Irie K." userId="5d11016c-461a-4d17-85a8-f0f6505ed204" providerId="ADAL" clId="{FEA83FC8-4D99-43DE-85A5-C6DB081F05F3}" dt="2023-02-06T23:52:01.545" v="284" actId="478"/>
          <ac:picMkLst>
            <pc:docMk/>
            <pc:sldMk cId="3764959092" sldId="4583"/>
            <ac:picMk id="90" creationId="{DF0CE3F4-D011-4B27-ADAB-84A924D15E64}"/>
          </ac:picMkLst>
        </pc:picChg>
        <pc:picChg chg="del">
          <ac:chgData name="Price, Irie K." userId="5d11016c-461a-4d17-85a8-f0f6505ed204" providerId="ADAL" clId="{FEA83FC8-4D99-43DE-85A5-C6DB081F05F3}" dt="2023-02-06T23:52:01.545" v="284" actId="478"/>
          <ac:picMkLst>
            <pc:docMk/>
            <pc:sldMk cId="3764959092" sldId="4583"/>
            <ac:picMk id="91" creationId="{E9BFE715-A471-4EDE-8B54-E8F5FD9142C0}"/>
          </ac:picMkLst>
        </pc:picChg>
        <pc:picChg chg="del">
          <ac:chgData name="Price, Irie K." userId="5d11016c-461a-4d17-85a8-f0f6505ed204" providerId="ADAL" clId="{FEA83FC8-4D99-43DE-85A5-C6DB081F05F3}" dt="2023-02-06T23:52:01.545" v="284" actId="478"/>
          <ac:picMkLst>
            <pc:docMk/>
            <pc:sldMk cId="3764959092" sldId="4583"/>
            <ac:picMk id="92" creationId="{0182F62E-330B-4181-BFC3-3E982B33FA6A}"/>
          </ac:picMkLst>
        </pc:picChg>
      </pc:sldChg>
      <pc:sldChg chg="addSp modSp add mod">
        <pc:chgData name="Price, Irie K." userId="5d11016c-461a-4d17-85a8-f0f6505ed204" providerId="ADAL" clId="{FEA83FC8-4D99-43DE-85A5-C6DB081F05F3}" dt="2023-02-06T23:29:11.473" v="123" actId="1076"/>
        <pc:sldMkLst>
          <pc:docMk/>
          <pc:sldMk cId="81561987" sldId="4585"/>
        </pc:sldMkLst>
        <pc:spChg chg="mod">
          <ac:chgData name="Price, Irie K." userId="5d11016c-461a-4d17-85a8-f0f6505ed204" providerId="ADAL" clId="{FEA83FC8-4D99-43DE-85A5-C6DB081F05F3}" dt="2023-02-06T23:28:54.357" v="120" actId="208"/>
          <ac:spMkLst>
            <pc:docMk/>
            <pc:sldMk cId="81561987" sldId="4585"/>
            <ac:spMk id="11" creationId="{527DE4B3-C299-A649-9F30-DE86415FCB60}"/>
          </ac:spMkLst>
        </pc:spChg>
        <pc:spChg chg="mod">
          <ac:chgData name="Price, Irie K." userId="5d11016c-461a-4d17-85a8-f0f6505ed204" providerId="ADAL" clId="{FEA83FC8-4D99-43DE-85A5-C6DB081F05F3}" dt="2023-02-06T23:28:38.887" v="116" actId="208"/>
          <ac:spMkLst>
            <pc:docMk/>
            <pc:sldMk cId="81561987" sldId="4585"/>
            <ac:spMk id="12" creationId="{F6D47343-CC75-FB4A-845B-C6AE6079E3B7}"/>
          </ac:spMkLst>
        </pc:spChg>
        <pc:spChg chg="mod">
          <ac:chgData name="Price, Irie K." userId="5d11016c-461a-4d17-85a8-f0f6505ed204" providerId="ADAL" clId="{FEA83FC8-4D99-43DE-85A5-C6DB081F05F3}" dt="2023-02-06T23:28:14.892" v="111" actId="208"/>
          <ac:spMkLst>
            <pc:docMk/>
            <pc:sldMk cId="81561987" sldId="4585"/>
            <ac:spMk id="13" creationId="{B60F5839-5B34-D845-A29A-D1AE015DF0DA}"/>
          </ac:spMkLst>
        </pc:spChg>
        <pc:spChg chg="mod">
          <ac:chgData name="Price, Irie K." userId="5d11016c-461a-4d17-85a8-f0f6505ed204" providerId="ADAL" clId="{FEA83FC8-4D99-43DE-85A5-C6DB081F05F3}" dt="2023-02-06T23:27:52.674" v="108" actId="113"/>
          <ac:spMkLst>
            <pc:docMk/>
            <pc:sldMk cId="81561987" sldId="4585"/>
            <ac:spMk id="39" creationId="{85BF4741-68EB-43DA-A687-1B7A48EC59DB}"/>
          </ac:spMkLst>
        </pc:spChg>
        <pc:spChg chg="mod">
          <ac:chgData name="Price, Irie K." userId="5d11016c-461a-4d17-85a8-f0f6505ed204" providerId="ADAL" clId="{FEA83FC8-4D99-43DE-85A5-C6DB081F05F3}" dt="2023-02-06T23:27:52.674" v="108" actId="113"/>
          <ac:spMkLst>
            <pc:docMk/>
            <pc:sldMk cId="81561987" sldId="4585"/>
            <ac:spMk id="40" creationId="{E7D73BBD-F986-4E20-94B6-53B1C012E3C8}"/>
          </ac:spMkLst>
        </pc:spChg>
        <pc:spChg chg="mod">
          <ac:chgData name="Price, Irie K." userId="5d11016c-461a-4d17-85a8-f0f6505ed204" providerId="ADAL" clId="{FEA83FC8-4D99-43DE-85A5-C6DB081F05F3}" dt="2023-02-06T23:27:52.674" v="108" actId="113"/>
          <ac:spMkLst>
            <pc:docMk/>
            <pc:sldMk cId="81561987" sldId="4585"/>
            <ac:spMk id="41" creationId="{46196A5C-98AF-45C7-A901-CEC0D653ACD3}"/>
          </ac:spMkLst>
        </pc:spChg>
        <pc:spChg chg="mod">
          <ac:chgData name="Price, Irie K." userId="5d11016c-461a-4d17-85a8-f0f6505ed204" providerId="ADAL" clId="{FEA83FC8-4D99-43DE-85A5-C6DB081F05F3}" dt="2023-02-06T23:29:11.473" v="123" actId="1076"/>
          <ac:spMkLst>
            <pc:docMk/>
            <pc:sldMk cId="81561987" sldId="4585"/>
            <ac:spMk id="45" creationId="{9139E668-2C8B-4513-BB04-ABD34BD7A3E8}"/>
          </ac:spMkLst>
        </pc:spChg>
        <pc:grpChg chg="add mod">
          <ac:chgData name="Price, Irie K." userId="5d11016c-461a-4d17-85a8-f0f6505ed204" providerId="ADAL" clId="{FEA83FC8-4D99-43DE-85A5-C6DB081F05F3}" dt="2023-02-02T17:44:23.421" v="87" actId="1076"/>
          <ac:grpSpMkLst>
            <pc:docMk/>
            <pc:sldMk cId="81561987" sldId="4585"/>
            <ac:grpSpMk id="2" creationId="{B54E5DF5-2940-B5AE-93EE-9F184117A83A}"/>
          </ac:grpSpMkLst>
        </pc:grpChg>
        <pc:grpChg chg="mod">
          <ac:chgData name="Price, Irie K." userId="5d11016c-461a-4d17-85a8-f0f6505ed204" providerId="ADAL" clId="{FEA83FC8-4D99-43DE-85A5-C6DB081F05F3}" dt="2023-02-02T17:44:21.190" v="86" actId="164"/>
          <ac:grpSpMkLst>
            <pc:docMk/>
            <pc:sldMk cId="81561987" sldId="4585"/>
            <ac:grpSpMk id="3" creationId="{2BB1A2D6-5888-4020-A3EA-9FF0A485970D}"/>
          </ac:grpSpMkLst>
        </pc:grpChg>
        <pc:graphicFrameChg chg="mod">
          <ac:chgData name="Price, Irie K." userId="5d11016c-461a-4d17-85a8-f0f6505ed204" providerId="ADAL" clId="{FEA83FC8-4D99-43DE-85A5-C6DB081F05F3}" dt="2023-02-02T17:46:07.231" v="100" actId="207"/>
          <ac:graphicFrameMkLst>
            <pc:docMk/>
            <pc:sldMk cId="81561987" sldId="4585"/>
            <ac:graphicFrameMk id="10" creationId="{C01B0F85-2555-C64C-B119-0B6C1255E228}"/>
          </ac:graphicFrameMkLst>
        </pc:graphicFrameChg>
        <pc:picChg chg="mod">
          <ac:chgData name="Price, Irie K." userId="5d11016c-461a-4d17-85a8-f0f6505ed204" providerId="ADAL" clId="{FEA83FC8-4D99-43DE-85A5-C6DB081F05F3}" dt="2023-02-06T23:28:05.583" v="110" actId="2085"/>
          <ac:picMkLst>
            <pc:docMk/>
            <pc:sldMk cId="81561987" sldId="4585"/>
            <ac:picMk id="14" creationId="{0F245027-E51D-462F-80AD-69ED45B06B2D}"/>
          </ac:picMkLst>
        </pc:picChg>
        <pc:picChg chg="mod">
          <ac:chgData name="Price, Irie K." userId="5d11016c-461a-4d17-85a8-f0f6505ed204" providerId="ADAL" clId="{FEA83FC8-4D99-43DE-85A5-C6DB081F05F3}" dt="2023-02-06T23:28:45.543" v="118" actId="208"/>
          <ac:picMkLst>
            <pc:docMk/>
            <pc:sldMk cId="81561987" sldId="4585"/>
            <ac:picMk id="21" creationId="{CF44C78A-FA71-4C91-B4AF-B18BF007F368}"/>
          </ac:picMkLst>
        </pc:picChg>
        <pc:picChg chg="mod">
          <ac:chgData name="Price, Irie K." userId="5d11016c-461a-4d17-85a8-f0f6505ed204" providerId="ADAL" clId="{FEA83FC8-4D99-43DE-85A5-C6DB081F05F3}" dt="2023-02-06T23:28:30.192" v="115" actId="208"/>
          <ac:picMkLst>
            <pc:docMk/>
            <pc:sldMk cId="81561987" sldId="4585"/>
            <ac:picMk id="36" creationId="{BA30042C-75F7-4ABB-A434-D89EC4DF1148}"/>
          </ac:picMkLst>
        </pc:picChg>
      </pc:sldChg>
      <pc:sldChg chg="modSp add mod">
        <pc:chgData name="Price, Irie K." userId="5d11016c-461a-4d17-85a8-f0f6505ed204" providerId="ADAL" clId="{FEA83FC8-4D99-43DE-85A5-C6DB081F05F3}" dt="2023-02-06T23:55:25.319" v="343" actId="208"/>
        <pc:sldMkLst>
          <pc:docMk/>
          <pc:sldMk cId="607100193" sldId="4592"/>
        </pc:sldMkLst>
        <pc:picChg chg="mod">
          <ac:chgData name="Price, Irie K." userId="5d11016c-461a-4d17-85a8-f0f6505ed204" providerId="ADAL" clId="{FEA83FC8-4D99-43DE-85A5-C6DB081F05F3}" dt="2023-02-06T23:55:25.319" v="343" actId="208"/>
          <ac:picMkLst>
            <pc:docMk/>
            <pc:sldMk cId="607100193" sldId="4592"/>
            <ac:picMk id="10" creationId="{1A9E00E7-84C0-493A-850E-5390EFE2D179}"/>
          </ac:picMkLst>
        </pc:picChg>
      </pc:sldChg>
      <pc:sldChg chg="addSp delSp modSp add mod">
        <pc:chgData name="Price, Irie K." userId="5d11016c-461a-4d17-85a8-f0f6505ed204" providerId="ADAL" clId="{FEA83FC8-4D99-43DE-85A5-C6DB081F05F3}" dt="2023-02-06T23:54:45.873" v="331" actId="1076"/>
        <pc:sldMkLst>
          <pc:docMk/>
          <pc:sldMk cId="3999387858" sldId="4593"/>
        </pc:sldMkLst>
        <pc:spChg chg="mod">
          <ac:chgData name="Price, Irie K." userId="5d11016c-461a-4d17-85a8-f0f6505ed204" providerId="ADAL" clId="{FEA83FC8-4D99-43DE-85A5-C6DB081F05F3}" dt="2023-02-06T23:54:40.116" v="330"/>
          <ac:spMkLst>
            <pc:docMk/>
            <pc:sldMk cId="3999387858" sldId="4593"/>
            <ac:spMk id="14" creationId="{95F4B5F9-5E20-6FD8-A06C-D89CB4A559DF}"/>
          </ac:spMkLst>
        </pc:spChg>
        <pc:spChg chg="mod">
          <ac:chgData name="Price, Irie K." userId="5d11016c-461a-4d17-85a8-f0f6505ed204" providerId="ADAL" clId="{FEA83FC8-4D99-43DE-85A5-C6DB081F05F3}" dt="2023-02-06T23:54:40.116" v="330"/>
          <ac:spMkLst>
            <pc:docMk/>
            <pc:sldMk cId="3999387858" sldId="4593"/>
            <ac:spMk id="15" creationId="{6F7C6487-3147-C3AA-DF74-279A9944B628}"/>
          </ac:spMkLst>
        </pc:spChg>
        <pc:spChg chg="mod">
          <ac:chgData name="Price, Irie K." userId="5d11016c-461a-4d17-85a8-f0f6505ed204" providerId="ADAL" clId="{FEA83FC8-4D99-43DE-85A5-C6DB081F05F3}" dt="2023-02-06T23:54:40.116" v="330"/>
          <ac:spMkLst>
            <pc:docMk/>
            <pc:sldMk cId="3999387858" sldId="4593"/>
            <ac:spMk id="16" creationId="{7BA8C8D5-B176-9CD5-B016-3BB51A808685}"/>
          </ac:spMkLst>
        </pc:spChg>
        <pc:grpChg chg="add mod">
          <ac:chgData name="Price, Irie K." userId="5d11016c-461a-4d17-85a8-f0f6505ed204" providerId="ADAL" clId="{FEA83FC8-4D99-43DE-85A5-C6DB081F05F3}" dt="2023-02-06T23:54:45.873" v="331" actId="1076"/>
          <ac:grpSpMkLst>
            <pc:docMk/>
            <pc:sldMk cId="3999387858" sldId="4593"/>
            <ac:grpSpMk id="11" creationId="{13A39BE2-3E59-AD3D-194C-09468AFC2F7D}"/>
          </ac:grpSpMkLst>
        </pc:grpChg>
        <pc:grpChg chg="mod">
          <ac:chgData name="Price, Irie K." userId="5d11016c-461a-4d17-85a8-f0f6505ed204" providerId="ADAL" clId="{FEA83FC8-4D99-43DE-85A5-C6DB081F05F3}" dt="2023-02-06T23:54:40.116" v="330"/>
          <ac:grpSpMkLst>
            <pc:docMk/>
            <pc:sldMk cId="3999387858" sldId="4593"/>
            <ac:grpSpMk id="13" creationId="{0ADF388E-EFEC-BDB1-CC6D-1252F5408671}"/>
          </ac:grpSpMkLst>
        </pc:grpChg>
        <pc:picChg chg="add mod">
          <ac:chgData name="Price, Irie K." userId="5d11016c-461a-4d17-85a8-f0f6505ed204" providerId="ADAL" clId="{FEA83FC8-4D99-43DE-85A5-C6DB081F05F3}" dt="2023-02-06T23:54:45.873" v="331" actId="1076"/>
          <ac:picMkLst>
            <pc:docMk/>
            <pc:sldMk cId="3999387858" sldId="4593"/>
            <ac:picMk id="3" creationId="{69F8CC82-17F9-8AFA-FC0F-C71D873E0786}"/>
          </ac:picMkLst>
        </pc:picChg>
        <pc:picChg chg="add mod">
          <ac:chgData name="Price, Irie K." userId="5d11016c-461a-4d17-85a8-f0f6505ed204" providerId="ADAL" clId="{FEA83FC8-4D99-43DE-85A5-C6DB081F05F3}" dt="2023-02-06T23:54:45.873" v="331" actId="1076"/>
          <ac:picMkLst>
            <pc:docMk/>
            <pc:sldMk cId="3999387858" sldId="4593"/>
            <ac:picMk id="7" creationId="{A0C21E5A-BBFA-AFD7-7242-E930E9167AC8}"/>
          </ac:picMkLst>
        </pc:picChg>
        <pc:picChg chg="add mod">
          <ac:chgData name="Price, Irie K." userId="5d11016c-461a-4d17-85a8-f0f6505ed204" providerId="ADAL" clId="{FEA83FC8-4D99-43DE-85A5-C6DB081F05F3}" dt="2023-02-06T23:54:45.873" v="331" actId="1076"/>
          <ac:picMkLst>
            <pc:docMk/>
            <pc:sldMk cId="3999387858" sldId="4593"/>
            <ac:picMk id="10" creationId="{D4523A97-D59A-CC66-D703-D6DFEB032663}"/>
          </ac:picMkLst>
        </pc:picChg>
        <pc:picChg chg="mod">
          <ac:chgData name="Price, Irie K." userId="5d11016c-461a-4d17-85a8-f0f6505ed204" providerId="ADAL" clId="{FEA83FC8-4D99-43DE-85A5-C6DB081F05F3}" dt="2023-02-06T23:54:40.116" v="330"/>
          <ac:picMkLst>
            <pc:docMk/>
            <pc:sldMk cId="3999387858" sldId="4593"/>
            <ac:picMk id="12" creationId="{3C81DD3E-6F22-E529-7DDA-6E9C57B4D749}"/>
          </ac:picMkLst>
        </pc:picChg>
        <pc:picChg chg="del">
          <ac:chgData name="Price, Irie K." userId="5d11016c-461a-4d17-85a8-f0f6505ed204" providerId="ADAL" clId="{FEA83FC8-4D99-43DE-85A5-C6DB081F05F3}" dt="2023-02-06T23:54:39.216" v="329" actId="478"/>
          <ac:picMkLst>
            <pc:docMk/>
            <pc:sldMk cId="3999387858" sldId="4593"/>
            <ac:picMk id="89" creationId="{5F5B3163-AE0C-4FFB-9A9F-B96DCDEA91AB}"/>
          </ac:picMkLst>
        </pc:picChg>
        <pc:picChg chg="del">
          <ac:chgData name="Price, Irie K." userId="5d11016c-461a-4d17-85a8-f0f6505ed204" providerId="ADAL" clId="{FEA83FC8-4D99-43DE-85A5-C6DB081F05F3}" dt="2023-02-06T23:54:39.216" v="329" actId="478"/>
          <ac:picMkLst>
            <pc:docMk/>
            <pc:sldMk cId="3999387858" sldId="4593"/>
            <ac:picMk id="90" creationId="{DF0CE3F4-D011-4B27-ADAB-84A924D15E64}"/>
          </ac:picMkLst>
        </pc:picChg>
        <pc:picChg chg="del">
          <ac:chgData name="Price, Irie K." userId="5d11016c-461a-4d17-85a8-f0f6505ed204" providerId="ADAL" clId="{FEA83FC8-4D99-43DE-85A5-C6DB081F05F3}" dt="2023-02-06T23:54:39.216" v="329" actId="478"/>
          <ac:picMkLst>
            <pc:docMk/>
            <pc:sldMk cId="3999387858" sldId="4593"/>
            <ac:picMk id="91" creationId="{E9BFE715-A471-4EDE-8B54-E8F5FD9142C0}"/>
          </ac:picMkLst>
        </pc:picChg>
        <pc:picChg chg="del">
          <ac:chgData name="Price, Irie K." userId="5d11016c-461a-4d17-85a8-f0f6505ed204" providerId="ADAL" clId="{FEA83FC8-4D99-43DE-85A5-C6DB081F05F3}" dt="2023-02-06T23:54:39.216" v="329" actId="478"/>
          <ac:picMkLst>
            <pc:docMk/>
            <pc:sldMk cId="3999387858" sldId="4593"/>
            <ac:picMk id="92" creationId="{0182F62E-330B-4181-BFC3-3E982B33FA6A}"/>
          </ac:picMkLst>
        </pc:picChg>
      </pc:sldChg>
      <pc:sldChg chg="addSp delSp modSp add mod">
        <pc:chgData name="Price, Irie K." userId="5d11016c-461a-4d17-85a8-f0f6505ed204" providerId="ADAL" clId="{FEA83FC8-4D99-43DE-85A5-C6DB081F05F3}" dt="2023-02-06T23:54:22.809" v="328" actId="1076"/>
        <pc:sldMkLst>
          <pc:docMk/>
          <pc:sldMk cId="1537101780" sldId="4596"/>
        </pc:sldMkLst>
        <pc:spChg chg="mod">
          <ac:chgData name="Price, Irie K." userId="5d11016c-461a-4d17-85a8-f0f6505ed204" providerId="ADAL" clId="{FEA83FC8-4D99-43DE-85A5-C6DB081F05F3}" dt="2023-02-06T23:54:16.066" v="327"/>
          <ac:spMkLst>
            <pc:docMk/>
            <pc:sldMk cId="1537101780" sldId="4596"/>
            <ac:spMk id="110" creationId="{F2970113-305D-5AC3-0400-4C064F09FBBC}"/>
          </ac:spMkLst>
        </pc:spChg>
        <pc:spChg chg="mod">
          <ac:chgData name="Price, Irie K." userId="5d11016c-461a-4d17-85a8-f0f6505ed204" providerId="ADAL" clId="{FEA83FC8-4D99-43DE-85A5-C6DB081F05F3}" dt="2023-02-06T23:54:16.066" v="327"/>
          <ac:spMkLst>
            <pc:docMk/>
            <pc:sldMk cId="1537101780" sldId="4596"/>
            <ac:spMk id="111" creationId="{F22F418A-7D30-2E46-0A67-B939E10D9E17}"/>
          </ac:spMkLst>
        </pc:spChg>
        <pc:spChg chg="mod">
          <ac:chgData name="Price, Irie K." userId="5d11016c-461a-4d17-85a8-f0f6505ed204" providerId="ADAL" clId="{FEA83FC8-4D99-43DE-85A5-C6DB081F05F3}" dt="2023-02-06T23:54:16.066" v="327"/>
          <ac:spMkLst>
            <pc:docMk/>
            <pc:sldMk cId="1537101780" sldId="4596"/>
            <ac:spMk id="112" creationId="{6BBC730E-4737-C0BD-07F1-B1624A30F3AF}"/>
          </ac:spMkLst>
        </pc:spChg>
        <pc:spChg chg="mod">
          <ac:chgData name="Price, Irie K." userId="5d11016c-461a-4d17-85a8-f0f6505ed204" providerId="ADAL" clId="{FEA83FC8-4D99-43DE-85A5-C6DB081F05F3}" dt="2023-02-06T23:54:16.066" v="327"/>
          <ac:spMkLst>
            <pc:docMk/>
            <pc:sldMk cId="1537101780" sldId="4596"/>
            <ac:spMk id="120" creationId="{02A76B2A-3795-8E54-6469-5B245C868A95}"/>
          </ac:spMkLst>
        </pc:spChg>
        <pc:spChg chg="mod">
          <ac:chgData name="Price, Irie K." userId="5d11016c-461a-4d17-85a8-f0f6505ed204" providerId="ADAL" clId="{FEA83FC8-4D99-43DE-85A5-C6DB081F05F3}" dt="2023-02-06T23:54:16.066" v="327"/>
          <ac:spMkLst>
            <pc:docMk/>
            <pc:sldMk cId="1537101780" sldId="4596"/>
            <ac:spMk id="121" creationId="{3EC0EFE6-1E6C-35C4-8E75-A83116366C5E}"/>
          </ac:spMkLst>
        </pc:spChg>
        <pc:spChg chg="mod">
          <ac:chgData name="Price, Irie K." userId="5d11016c-461a-4d17-85a8-f0f6505ed204" providerId="ADAL" clId="{FEA83FC8-4D99-43DE-85A5-C6DB081F05F3}" dt="2023-02-06T23:54:16.066" v="327"/>
          <ac:spMkLst>
            <pc:docMk/>
            <pc:sldMk cId="1537101780" sldId="4596"/>
            <ac:spMk id="122" creationId="{C81426E8-4988-1EBC-5904-5100E2AF418B}"/>
          </ac:spMkLst>
        </pc:spChg>
        <pc:grpChg chg="add mod">
          <ac:chgData name="Price, Irie K." userId="5d11016c-461a-4d17-85a8-f0f6505ed204" providerId="ADAL" clId="{FEA83FC8-4D99-43DE-85A5-C6DB081F05F3}" dt="2023-02-06T23:54:16.066" v="327"/>
          <ac:grpSpMkLst>
            <pc:docMk/>
            <pc:sldMk cId="1537101780" sldId="4596"/>
            <ac:grpSpMk id="3" creationId="{D44E812C-02B7-2B24-1A95-D8365E4C2790}"/>
          </ac:grpSpMkLst>
        </pc:grpChg>
        <pc:grpChg chg="mod">
          <ac:chgData name="Price, Irie K." userId="5d11016c-461a-4d17-85a8-f0f6505ed204" providerId="ADAL" clId="{FEA83FC8-4D99-43DE-85A5-C6DB081F05F3}" dt="2023-02-06T23:54:16.066" v="327"/>
          <ac:grpSpMkLst>
            <pc:docMk/>
            <pc:sldMk cId="1537101780" sldId="4596"/>
            <ac:grpSpMk id="45" creationId="{AE412C64-03CA-657F-0DD2-CBCF092DE510}"/>
          </ac:grpSpMkLst>
        </pc:grpChg>
        <pc:grpChg chg="mod">
          <ac:chgData name="Price, Irie K." userId="5d11016c-461a-4d17-85a8-f0f6505ed204" providerId="ADAL" clId="{FEA83FC8-4D99-43DE-85A5-C6DB081F05F3}" dt="2023-02-06T23:54:16.066" v="327"/>
          <ac:grpSpMkLst>
            <pc:docMk/>
            <pc:sldMk cId="1537101780" sldId="4596"/>
            <ac:grpSpMk id="109" creationId="{F853F9DC-9A14-D6DD-FE6F-028B8636816F}"/>
          </ac:grpSpMkLst>
        </pc:grpChg>
        <pc:grpChg chg="add mod">
          <ac:chgData name="Price, Irie K." userId="5d11016c-461a-4d17-85a8-f0f6505ed204" providerId="ADAL" clId="{FEA83FC8-4D99-43DE-85A5-C6DB081F05F3}" dt="2023-02-06T23:54:22.809" v="328" actId="1076"/>
          <ac:grpSpMkLst>
            <pc:docMk/>
            <pc:sldMk cId="1537101780" sldId="4596"/>
            <ac:grpSpMk id="113" creationId="{B0817743-007C-6B0D-CD71-D3B20032D894}"/>
          </ac:grpSpMkLst>
        </pc:grpChg>
        <pc:grpChg chg="mod">
          <ac:chgData name="Price, Irie K." userId="5d11016c-461a-4d17-85a8-f0f6505ed204" providerId="ADAL" clId="{FEA83FC8-4D99-43DE-85A5-C6DB081F05F3}" dt="2023-02-06T23:54:16.066" v="327"/>
          <ac:grpSpMkLst>
            <pc:docMk/>
            <pc:sldMk cId="1537101780" sldId="4596"/>
            <ac:grpSpMk id="117" creationId="{563439F4-F95C-D089-EBA9-162387AA1C44}"/>
          </ac:grpSpMkLst>
        </pc:grpChg>
        <pc:grpChg chg="mod">
          <ac:chgData name="Price, Irie K." userId="5d11016c-461a-4d17-85a8-f0f6505ed204" providerId="ADAL" clId="{FEA83FC8-4D99-43DE-85A5-C6DB081F05F3}" dt="2023-02-06T23:54:16.066" v="327"/>
          <ac:grpSpMkLst>
            <pc:docMk/>
            <pc:sldMk cId="1537101780" sldId="4596"/>
            <ac:grpSpMk id="119" creationId="{18085987-3368-62E3-E435-92433B830556}"/>
          </ac:grpSpMkLst>
        </pc:grpChg>
        <pc:picChg chg="mod">
          <ac:chgData name="Price, Irie K." userId="5d11016c-461a-4d17-85a8-f0f6505ed204" providerId="ADAL" clId="{FEA83FC8-4D99-43DE-85A5-C6DB081F05F3}" dt="2023-02-06T23:54:16.066" v="327"/>
          <ac:picMkLst>
            <pc:docMk/>
            <pc:sldMk cId="1537101780" sldId="4596"/>
            <ac:picMk id="4" creationId="{20AF3AF3-DD97-4C14-1536-CAD174185CC5}"/>
          </ac:picMkLst>
        </pc:picChg>
        <pc:picChg chg="mod">
          <ac:chgData name="Price, Irie K." userId="5d11016c-461a-4d17-85a8-f0f6505ed204" providerId="ADAL" clId="{FEA83FC8-4D99-43DE-85A5-C6DB081F05F3}" dt="2023-02-06T23:54:16.066" v="327"/>
          <ac:picMkLst>
            <pc:docMk/>
            <pc:sldMk cId="1537101780" sldId="4596"/>
            <ac:picMk id="9" creationId="{08B7B46C-9C0C-A7DE-1024-7ADBCC44FE08}"/>
          </ac:picMkLst>
        </pc:picChg>
        <pc:picChg chg="mod">
          <ac:chgData name="Price, Irie K." userId="5d11016c-461a-4d17-85a8-f0f6505ed204" providerId="ADAL" clId="{FEA83FC8-4D99-43DE-85A5-C6DB081F05F3}" dt="2023-02-06T23:54:16.066" v="327"/>
          <ac:picMkLst>
            <pc:docMk/>
            <pc:sldMk cId="1537101780" sldId="4596"/>
            <ac:picMk id="10" creationId="{C4571E05-4601-24D9-3B8B-B5FAB528F483}"/>
          </ac:picMkLst>
        </pc:picChg>
        <pc:picChg chg="del">
          <ac:chgData name="Price, Irie K." userId="5d11016c-461a-4d17-85a8-f0f6505ed204" providerId="ADAL" clId="{FEA83FC8-4D99-43DE-85A5-C6DB081F05F3}" dt="2023-02-06T23:54:11.129" v="325" actId="478"/>
          <ac:picMkLst>
            <pc:docMk/>
            <pc:sldMk cId="1537101780" sldId="4596"/>
            <ac:picMk id="31" creationId="{60F77E91-8CDC-48CA-97BE-3BCA27976265}"/>
          </ac:picMkLst>
        </pc:picChg>
        <pc:picChg chg="del">
          <ac:chgData name="Price, Irie K." userId="5d11016c-461a-4d17-85a8-f0f6505ed204" providerId="ADAL" clId="{FEA83FC8-4D99-43DE-85A5-C6DB081F05F3}" dt="2023-02-06T23:54:11.129" v="325" actId="478"/>
          <ac:picMkLst>
            <pc:docMk/>
            <pc:sldMk cId="1537101780" sldId="4596"/>
            <ac:picMk id="32" creationId="{34A85CF3-63E1-43EA-AC6A-54D872466B79}"/>
          </ac:picMkLst>
        </pc:picChg>
        <pc:picChg chg="del">
          <ac:chgData name="Price, Irie K." userId="5d11016c-461a-4d17-85a8-f0f6505ed204" providerId="ADAL" clId="{FEA83FC8-4D99-43DE-85A5-C6DB081F05F3}" dt="2023-02-06T23:54:11.129" v="325" actId="478"/>
          <ac:picMkLst>
            <pc:docMk/>
            <pc:sldMk cId="1537101780" sldId="4596"/>
            <ac:picMk id="33" creationId="{273ED5DD-45CD-47E4-872C-7D3013942200}"/>
          </ac:picMkLst>
        </pc:picChg>
        <pc:picChg chg="del">
          <ac:chgData name="Price, Irie K." userId="5d11016c-461a-4d17-85a8-f0f6505ed204" providerId="ADAL" clId="{FEA83FC8-4D99-43DE-85A5-C6DB081F05F3}" dt="2023-02-06T23:54:11.129" v="325" actId="478"/>
          <ac:picMkLst>
            <pc:docMk/>
            <pc:sldMk cId="1537101780" sldId="4596"/>
            <ac:picMk id="34" creationId="{837FEE8B-81D7-417F-8EAA-A73E8BB3584F}"/>
          </ac:picMkLst>
        </pc:picChg>
        <pc:picChg chg="del">
          <ac:chgData name="Price, Irie K." userId="5d11016c-461a-4d17-85a8-f0f6505ed204" providerId="ADAL" clId="{FEA83FC8-4D99-43DE-85A5-C6DB081F05F3}" dt="2023-02-06T23:54:15.255" v="326" actId="478"/>
          <ac:picMkLst>
            <pc:docMk/>
            <pc:sldMk cId="1537101780" sldId="4596"/>
            <ac:picMk id="66" creationId="{FA37C952-FB1A-4934-85D8-0A2FD1900DE9}"/>
          </ac:picMkLst>
        </pc:picChg>
        <pc:picChg chg="mod">
          <ac:chgData name="Price, Irie K." userId="5d11016c-461a-4d17-85a8-f0f6505ed204" providerId="ADAL" clId="{FEA83FC8-4D99-43DE-85A5-C6DB081F05F3}" dt="2023-02-06T23:54:16.066" v="327"/>
          <ac:picMkLst>
            <pc:docMk/>
            <pc:sldMk cId="1537101780" sldId="4596"/>
            <ac:picMk id="93" creationId="{BDE5B8C8-16EE-3E36-664C-D2B63D299036}"/>
          </ac:picMkLst>
        </pc:picChg>
        <pc:picChg chg="del">
          <ac:chgData name="Price, Irie K." userId="5d11016c-461a-4d17-85a8-f0f6505ed204" providerId="ADAL" clId="{FEA83FC8-4D99-43DE-85A5-C6DB081F05F3}" dt="2023-02-06T23:54:15.255" v="326" actId="478"/>
          <ac:picMkLst>
            <pc:docMk/>
            <pc:sldMk cId="1537101780" sldId="4596"/>
            <ac:picMk id="99" creationId="{D3A125FA-2AB2-4F34-85F4-40724FE1C944}"/>
          </ac:picMkLst>
        </pc:picChg>
        <pc:picChg chg="del">
          <ac:chgData name="Price, Irie K." userId="5d11016c-461a-4d17-85a8-f0f6505ed204" providerId="ADAL" clId="{FEA83FC8-4D99-43DE-85A5-C6DB081F05F3}" dt="2023-02-06T23:54:15.255" v="326" actId="478"/>
          <ac:picMkLst>
            <pc:docMk/>
            <pc:sldMk cId="1537101780" sldId="4596"/>
            <ac:picMk id="102" creationId="{09292A37-2B23-464C-803D-E8AA554E753A}"/>
          </ac:picMkLst>
        </pc:picChg>
        <pc:picChg chg="del">
          <ac:chgData name="Price, Irie K." userId="5d11016c-461a-4d17-85a8-f0f6505ed204" providerId="ADAL" clId="{FEA83FC8-4D99-43DE-85A5-C6DB081F05F3}" dt="2023-02-06T23:54:15.255" v="326" actId="478"/>
          <ac:picMkLst>
            <pc:docMk/>
            <pc:sldMk cId="1537101780" sldId="4596"/>
            <ac:picMk id="104" creationId="{55F145A0-FB0F-4772-BCA5-4DA9C7348916}"/>
          </ac:picMkLst>
        </pc:picChg>
        <pc:picChg chg="mod">
          <ac:chgData name="Price, Irie K." userId="5d11016c-461a-4d17-85a8-f0f6505ed204" providerId="ADAL" clId="{FEA83FC8-4D99-43DE-85A5-C6DB081F05F3}" dt="2023-02-06T23:54:16.066" v="327"/>
          <ac:picMkLst>
            <pc:docMk/>
            <pc:sldMk cId="1537101780" sldId="4596"/>
            <ac:picMk id="114" creationId="{BA3777CB-E10B-6DBB-6767-7246C0C7C75B}"/>
          </ac:picMkLst>
        </pc:picChg>
        <pc:picChg chg="mod">
          <ac:chgData name="Price, Irie K." userId="5d11016c-461a-4d17-85a8-f0f6505ed204" providerId="ADAL" clId="{FEA83FC8-4D99-43DE-85A5-C6DB081F05F3}" dt="2023-02-06T23:54:16.066" v="327"/>
          <ac:picMkLst>
            <pc:docMk/>
            <pc:sldMk cId="1537101780" sldId="4596"/>
            <ac:picMk id="115" creationId="{B05558F2-7BAF-7C6B-01E8-2D64C2BC880C}"/>
          </ac:picMkLst>
        </pc:picChg>
        <pc:picChg chg="mod">
          <ac:chgData name="Price, Irie K." userId="5d11016c-461a-4d17-85a8-f0f6505ed204" providerId="ADAL" clId="{FEA83FC8-4D99-43DE-85A5-C6DB081F05F3}" dt="2023-02-06T23:54:16.066" v="327"/>
          <ac:picMkLst>
            <pc:docMk/>
            <pc:sldMk cId="1537101780" sldId="4596"/>
            <ac:picMk id="116" creationId="{9DA9D84C-BACA-318C-1196-FC2E1FD949B0}"/>
          </ac:picMkLst>
        </pc:picChg>
        <pc:picChg chg="mod">
          <ac:chgData name="Price, Irie K." userId="5d11016c-461a-4d17-85a8-f0f6505ed204" providerId="ADAL" clId="{FEA83FC8-4D99-43DE-85A5-C6DB081F05F3}" dt="2023-02-06T23:54:16.066" v="327"/>
          <ac:picMkLst>
            <pc:docMk/>
            <pc:sldMk cId="1537101780" sldId="4596"/>
            <ac:picMk id="118" creationId="{DACCEFFF-00DC-3D5E-9B66-65D2D69075BB}"/>
          </ac:picMkLst>
        </pc:picChg>
      </pc:sldChg>
      <pc:sldChg chg="addSp delSp modSp add mod">
        <pc:chgData name="Price, Irie K." userId="5d11016c-461a-4d17-85a8-f0f6505ed204" providerId="ADAL" clId="{FEA83FC8-4D99-43DE-85A5-C6DB081F05F3}" dt="2023-02-06T23:51:55.425" v="283" actId="1076"/>
        <pc:sldMkLst>
          <pc:docMk/>
          <pc:sldMk cId="3899242822" sldId="4597"/>
        </pc:sldMkLst>
        <pc:spChg chg="mod">
          <ac:chgData name="Price, Irie K." userId="5d11016c-461a-4d17-85a8-f0f6505ed204" providerId="ADAL" clId="{FEA83FC8-4D99-43DE-85A5-C6DB081F05F3}" dt="2023-02-06T23:36:23.568" v="186" actId="207"/>
          <ac:spMkLst>
            <pc:docMk/>
            <pc:sldMk cId="3899242822" sldId="4597"/>
            <ac:spMk id="5" creationId="{D45DA7F9-ABAD-459B-B144-3475ADDE289D}"/>
          </ac:spMkLst>
        </pc:spChg>
        <pc:spChg chg="mod">
          <ac:chgData name="Price, Irie K." userId="5d11016c-461a-4d17-85a8-f0f6505ed204" providerId="ADAL" clId="{FEA83FC8-4D99-43DE-85A5-C6DB081F05F3}" dt="2023-02-06T23:51:51.702" v="282"/>
          <ac:spMkLst>
            <pc:docMk/>
            <pc:sldMk cId="3899242822" sldId="4597"/>
            <ac:spMk id="15" creationId="{BA3D9033-71C4-282C-A3AC-17FB089DE678}"/>
          </ac:spMkLst>
        </pc:spChg>
        <pc:spChg chg="mod">
          <ac:chgData name="Price, Irie K." userId="5d11016c-461a-4d17-85a8-f0f6505ed204" providerId="ADAL" clId="{FEA83FC8-4D99-43DE-85A5-C6DB081F05F3}" dt="2023-02-06T23:51:51.702" v="282"/>
          <ac:spMkLst>
            <pc:docMk/>
            <pc:sldMk cId="3899242822" sldId="4597"/>
            <ac:spMk id="16" creationId="{94450FC5-1700-7F19-73C5-3A3070C44DDD}"/>
          </ac:spMkLst>
        </pc:spChg>
        <pc:spChg chg="mod">
          <ac:chgData name="Price, Irie K." userId="5d11016c-461a-4d17-85a8-f0f6505ed204" providerId="ADAL" clId="{FEA83FC8-4D99-43DE-85A5-C6DB081F05F3}" dt="2023-02-06T23:51:51.702" v="282"/>
          <ac:spMkLst>
            <pc:docMk/>
            <pc:sldMk cId="3899242822" sldId="4597"/>
            <ac:spMk id="17" creationId="{3C61CB5A-14EF-65AB-0BD5-580069022BA0}"/>
          </ac:spMkLst>
        </pc:spChg>
        <pc:grpChg chg="add mod">
          <ac:chgData name="Price, Irie K." userId="5d11016c-461a-4d17-85a8-f0f6505ed204" providerId="ADAL" clId="{FEA83FC8-4D99-43DE-85A5-C6DB081F05F3}" dt="2023-02-06T23:51:55.425" v="283" actId="1076"/>
          <ac:grpSpMkLst>
            <pc:docMk/>
            <pc:sldMk cId="3899242822" sldId="4597"/>
            <ac:grpSpMk id="9" creationId="{6F2EEA54-AA97-8612-1E6E-B96159F67E6A}"/>
          </ac:grpSpMkLst>
        </pc:grpChg>
        <pc:grpChg chg="mod">
          <ac:chgData name="Price, Irie K." userId="5d11016c-461a-4d17-85a8-f0f6505ed204" providerId="ADAL" clId="{FEA83FC8-4D99-43DE-85A5-C6DB081F05F3}" dt="2023-02-06T23:51:51.702" v="282"/>
          <ac:grpSpMkLst>
            <pc:docMk/>
            <pc:sldMk cId="3899242822" sldId="4597"/>
            <ac:grpSpMk id="14" creationId="{626A57C8-3C54-55F3-B793-F91508B1ACDF}"/>
          </ac:grpSpMkLst>
        </pc:grpChg>
        <pc:picChg chg="add mod">
          <ac:chgData name="Price, Irie K." userId="5d11016c-461a-4d17-85a8-f0f6505ed204" providerId="ADAL" clId="{FEA83FC8-4D99-43DE-85A5-C6DB081F05F3}" dt="2023-02-06T23:51:55.425" v="283" actId="1076"/>
          <ac:picMkLst>
            <pc:docMk/>
            <pc:sldMk cId="3899242822" sldId="4597"/>
            <ac:picMk id="3" creationId="{408A0237-C62A-B6B1-9515-C2C7F2FB3035}"/>
          </ac:picMkLst>
        </pc:picChg>
        <pc:picChg chg="add mod">
          <ac:chgData name="Price, Irie K." userId="5d11016c-461a-4d17-85a8-f0f6505ed204" providerId="ADAL" clId="{FEA83FC8-4D99-43DE-85A5-C6DB081F05F3}" dt="2023-02-06T23:51:55.425" v="283" actId="1076"/>
          <ac:picMkLst>
            <pc:docMk/>
            <pc:sldMk cId="3899242822" sldId="4597"/>
            <ac:picMk id="6" creationId="{25D65B82-A47B-FFF8-FCED-FD9F77810EF4}"/>
          </ac:picMkLst>
        </pc:picChg>
        <pc:picChg chg="add mod">
          <ac:chgData name="Price, Irie K." userId="5d11016c-461a-4d17-85a8-f0f6505ed204" providerId="ADAL" clId="{FEA83FC8-4D99-43DE-85A5-C6DB081F05F3}" dt="2023-02-06T23:51:55.425" v="283" actId="1076"/>
          <ac:picMkLst>
            <pc:docMk/>
            <pc:sldMk cId="3899242822" sldId="4597"/>
            <ac:picMk id="7" creationId="{6B79A4B1-085D-5D00-ED3E-EE2604783E78}"/>
          </ac:picMkLst>
        </pc:picChg>
        <pc:picChg chg="mod">
          <ac:chgData name="Price, Irie K." userId="5d11016c-461a-4d17-85a8-f0f6505ed204" providerId="ADAL" clId="{FEA83FC8-4D99-43DE-85A5-C6DB081F05F3}" dt="2023-02-06T23:51:51.702" v="282"/>
          <ac:picMkLst>
            <pc:docMk/>
            <pc:sldMk cId="3899242822" sldId="4597"/>
            <ac:picMk id="13" creationId="{934BBD47-692B-88EC-0811-92209583B7A5}"/>
          </ac:picMkLst>
        </pc:picChg>
        <pc:picChg chg="del mod">
          <ac:chgData name="Price, Irie K." userId="5d11016c-461a-4d17-85a8-f0f6505ed204" providerId="ADAL" clId="{FEA83FC8-4D99-43DE-85A5-C6DB081F05F3}" dt="2023-02-06T23:51:50.778" v="281" actId="478"/>
          <ac:picMkLst>
            <pc:docMk/>
            <pc:sldMk cId="3899242822" sldId="4597"/>
            <ac:picMk id="89" creationId="{5F5B3163-AE0C-4FFB-9A9F-B96DCDEA91AB}"/>
          </ac:picMkLst>
        </pc:picChg>
        <pc:picChg chg="del mod">
          <ac:chgData name="Price, Irie K." userId="5d11016c-461a-4d17-85a8-f0f6505ed204" providerId="ADAL" clId="{FEA83FC8-4D99-43DE-85A5-C6DB081F05F3}" dt="2023-02-06T23:51:50.778" v="281" actId="478"/>
          <ac:picMkLst>
            <pc:docMk/>
            <pc:sldMk cId="3899242822" sldId="4597"/>
            <ac:picMk id="90" creationId="{DF0CE3F4-D011-4B27-ADAB-84A924D15E64}"/>
          </ac:picMkLst>
        </pc:picChg>
        <pc:picChg chg="del mod">
          <ac:chgData name="Price, Irie K." userId="5d11016c-461a-4d17-85a8-f0f6505ed204" providerId="ADAL" clId="{FEA83FC8-4D99-43DE-85A5-C6DB081F05F3}" dt="2023-02-06T23:51:50.778" v="281" actId="478"/>
          <ac:picMkLst>
            <pc:docMk/>
            <pc:sldMk cId="3899242822" sldId="4597"/>
            <ac:picMk id="91" creationId="{E9BFE715-A471-4EDE-8B54-E8F5FD9142C0}"/>
          </ac:picMkLst>
        </pc:picChg>
        <pc:picChg chg="del mod">
          <ac:chgData name="Price, Irie K." userId="5d11016c-461a-4d17-85a8-f0f6505ed204" providerId="ADAL" clId="{FEA83FC8-4D99-43DE-85A5-C6DB081F05F3}" dt="2023-02-06T23:51:50.778" v="281" actId="478"/>
          <ac:picMkLst>
            <pc:docMk/>
            <pc:sldMk cId="3899242822" sldId="4597"/>
            <ac:picMk id="92" creationId="{0182F62E-330B-4181-BFC3-3E982B33FA6A}"/>
          </ac:picMkLst>
        </pc:picChg>
      </pc:sldChg>
      <pc:sldChg chg="addSp delSp modSp add mod">
        <pc:chgData name="Price, Irie K." userId="5d11016c-461a-4d17-85a8-f0f6505ed204" providerId="ADAL" clId="{FEA83FC8-4D99-43DE-85A5-C6DB081F05F3}" dt="2023-02-06T23:54:05.357" v="324"/>
        <pc:sldMkLst>
          <pc:docMk/>
          <pc:sldMk cId="4157760226" sldId="4598"/>
        </pc:sldMkLst>
        <pc:spChg chg="mod">
          <ac:chgData name="Price, Irie K." userId="5d11016c-461a-4d17-85a8-f0f6505ed204" providerId="ADAL" clId="{FEA83FC8-4D99-43DE-85A5-C6DB081F05F3}" dt="2023-02-06T23:54:05.357" v="324"/>
          <ac:spMkLst>
            <pc:docMk/>
            <pc:sldMk cId="4157760226" sldId="4598"/>
            <ac:spMk id="10" creationId="{23BC48D3-CF15-583E-7277-753C5727F85F}"/>
          </ac:spMkLst>
        </pc:spChg>
        <pc:spChg chg="mod">
          <ac:chgData name="Price, Irie K." userId="5d11016c-461a-4d17-85a8-f0f6505ed204" providerId="ADAL" clId="{FEA83FC8-4D99-43DE-85A5-C6DB081F05F3}" dt="2023-02-06T23:54:05.357" v="324"/>
          <ac:spMkLst>
            <pc:docMk/>
            <pc:sldMk cId="4157760226" sldId="4598"/>
            <ac:spMk id="11" creationId="{A28EA3DD-611E-BE0A-A71E-6A59DD111F8F}"/>
          </ac:spMkLst>
        </pc:spChg>
        <pc:spChg chg="mod">
          <ac:chgData name="Price, Irie K." userId="5d11016c-461a-4d17-85a8-f0f6505ed204" providerId="ADAL" clId="{FEA83FC8-4D99-43DE-85A5-C6DB081F05F3}" dt="2023-02-06T23:54:05.357" v="324"/>
          <ac:spMkLst>
            <pc:docMk/>
            <pc:sldMk cId="4157760226" sldId="4598"/>
            <ac:spMk id="12" creationId="{6708379E-5735-54A0-2F24-3052116D453F}"/>
          </ac:spMkLst>
        </pc:spChg>
        <pc:spChg chg="mod">
          <ac:chgData name="Price, Irie K." userId="5d11016c-461a-4d17-85a8-f0f6505ed204" providerId="ADAL" clId="{FEA83FC8-4D99-43DE-85A5-C6DB081F05F3}" dt="2023-02-06T23:54:05.357" v="324"/>
          <ac:spMkLst>
            <pc:docMk/>
            <pc:sldMk cId="4157760226" sldId="4598"/>
            <ac:spMk id="20" creationId="{B060BCA9-516B-3F12-54EB-143A18911351}"/>
          </ac:spMkLst>
        </pc:spChg>
        <pc:spChg chg="mod">
          <ac:chgData name="Price, Irie K." userId="5d11016c-461a-4d17-85a8-f0f6505ed204" providerId="ADAL" clId="{FEA83FC8-4D99-43DE-85A5-C6DB081F05F3}" dt="2023-02-06T23:54:05.357" v="324"/>
          <ac:spMkLst>
            <pc:docMk/>
            <pc:sldMk cId="4157760226" sldId="4598"/>
            <ac:spMk id="21" creationId="{F54F3469-B498-3FF1-6D6C-DC9E852AC337}"/>
          </ac:spMkLst>
        </pc:spChg>
        <pc:spChg chg="mod">
          <ac:chgData name="Price, Irie K." userId="5d11016c-461a-4d17-85a8-f0f6505ed204" providerId="ADAL" clId="{FEA83FC8-4D99-43DE-85A5-C6DB081F05F3}" dt="2023-02-06T23:54:05.357" v="324"/>
          <ac:spMkLst>
            <pc:docMk/>
            <pc:sldMk cId="4157760226" sldId="4598"/>
            <ac:spMk id="22" creationId="{E7D8A410-4670-6BA1-5F3E-112C23115D52}"/>
          </ac:spMkLst>
        </pc:spChg>
        <pc:grpChg chg="add mod">
          <ac:chgData name="Price, Irie K." userId="5d11016c-461a-4d17-85a8-f0f6505ed204" providerId="ADAL" clId="{FEA83FC8-4D99-43DE-85A5-C6DB081F05F3}" dt="2023-02-06T23:54:05.357" v="324"/>
          <ac:grpSpMkLst>
            <pc:docMk/>
            <pc:sldMk cId="4157760226" sldId="4598"/>
            <ac:grpSpMk id="3" creationId="{B3DE086E-9260-24ED-D7BB-A58783343574}"/>
          </ac:grpSpMkLst>
        </pc:grpChg>
        <pc:grpChg chg="mod">
          <ac:chgData name="Price, Irie K." userId="5d11016c-461a-4d17-85a8-f0f6505ed204" providerId="ADAL" clId="{FEA83FC8-4D99-43DE-85A5-C6DB081F05F3}" dt="2023-02-06T23:54:05.357" v="324"/>
          <ac:grpSpMkLst>
            <pc:docMk/>
            <pc:sldMk cId="4157760226" sldId="4598"/>
            <ac:grpSpMk id="7" creationId="{6FA46226-2E15-429D-CFBB-AA6AD6AB25C2}"/>
          </ac:grpSpMkLst>
        </pc:grpChg>
        <pc:grpChg chg="mod">
          <ac:chgData name="Price, Irie K." userId="5d11016c-461a-4d17-85a8-f0f6505ed204" providerId="ADAL" clId="{FEA83FC8-4D99-43DE-85A5-C6DB081F05F3}" dt="2023-02-06T23:54:05.357" v="324"/>
          <ac:grpSpMkLst>
            <pc:docMk/>
            <pc:sldMk cId="4157760226" sldId="4598"/>
            <ac:grpSpMk id="9" creationId="{2CB70326-EFFF-38CB-49C9-1F8B70536930}"/>
          </ac:grpSpMkLst>
        </pc:grpChg>
        <pc:grpChg chg="add mod">
          <ac:chgData name="Price, Irie K." userId="5d11016c-461a-4d17-85a8-f0f6505ed204" providerId="ADAL" clId="{FEA83FC8-4D99-43DE-85A5-C6DB081F05F3}" dt="2023-02-06T23:54:05.357" v="324"/>
          <ac:grpSpMkLst>
            <pc:docMk/>
            <pc:sldMk cId="4157760226" sldId="4598"/>
            <ac:grpSpMk id="13" creationId="{CE8B540D-A298-189D-A1D7-77384D85D974}"/>
          </ac:grpSpMkLst>
        </pc:grpChg>
        <pc:grpChg chg="mod">
          <ac:chgData name="Price, Irie K." userId="5d11016c-461a-4d17-85a8-f0f6505ed204" providerId="ADAL" clId="{FEA83FC8-4D99-43DE-85A5-C6DB081F05F3}" dt="2023-02-06T23:54:05.357" v="324"/>
          <ac:grpSpMkLst>
            <pc:docMk/>
            <pc:sldMk cId="4157760226" sldId="4598"/>
            <ac:grpSpMk id="17" creationId="{BF68647F-46FF-5873-667F-262E024210EC}"/>
          </ac:grpSpMkLst>
        </pc:grpChg>
        <pc:grpChg chg="mod">
          <ac:chgData name="Price, Irie K." userId="5d11016c-461a-4d17-85a8-f0f6505ed204" providerId="ADAL" clId="{FEA83FC8-4D99-43DE-85A5-C6DB081F05F3}" dt="2023-02-06T23:54:05.357" v="324"/>
          <ac:grpSpMkLst>
            <pc:docMk/>
            <pc:sldMk cId="4157760226" sldId="4598"/>
            <ac:grpSpMk id="19" creationId="{DB58DF88-B919-28E7-14EF-240B45CDFA7B}"/>
          </ac:grpSpMkLst>
        </pc:grpChg>
        <pc:picChg chg="mod">
          <ac:chgData name="Price, Irie K." userId="5d11016c-461a-4d17-85a8-f0f6505ed204" providerId="ADAL" clId="{FEA83FC8-4D99-43DE-85A5-C6DB081F05F3}" dt="2023-02-06T23:54:05.357" v="324"/>
          <ac:picMkLst>
            <pc:docMk/>
            <pc:sldMk cId="4157760226" sldId="4598"/>
            <ac:picMk id="4" creationId="{877A1740-703C-4C2B-2F7D-16A538C1779A}"/>
          </ac:picMkLst>
        </pc:picChg>
        <pc:picChg chg="mod">
          <ac:chgData name="Price, Irie K." userId="5d11016c-461a-4d17-85a8-f0f6505ed204" providerId="ADAL" clId="{FEA83FC8-4D99-43DE-85A5-C6DB081F05F3}" dt="2023-02-06T23:54:05.357" v="324"/>
          <ac:picMkLst>
            <pc:docMk/>
            <pc:sldMk cId="4157760226" sldId="4598"/>
            <ac:picMk id="5" creationId="{1BB4E4D3-5E30-13DC-4F2D-58BB6E5CD48B}"/>
          </ac:picMkLst>
        </pc:picChg>
        <pc:picChg chg="mod">
          <ac:chgData name="Price, Irie K." userId="5d11016c-461a-4d17-85a8-f0f6505ed204" providerId="ADAL" clId="{FEA83FC8-4D99-43DE-85A5-C6DB081F05F3}" dt="2023-02-06T23:54:05.357" v="324"/>
          <ac:picMkLst>
            <pc:docMk/>
            <pc:sldMk cId="4157760226" sldId="4598"/>
            <ac:picMk id="6" creationId="{7546414F-E26A-AEA2-F31C-2F8DBBA2377A}"/>
          </ac:picMkLst>
        </pc:picChg>
        <pc:picChg chg="mod">
          <ac:chgData name="Price, Irie K." userId="5d11016c-461a-4d17-85a8-f0f6505ed204" providerId="ADAL" clId="{FEA83FC8-4D99-43DE-85A5-C6DB081F05F3}" dt="2023-02-06T23:54:05.357" v="324"/>
          <ac:picMkLst>
            <pc:docMk/>
            <pc:sldMk cId="4157760226" sldId="4598"/>
            <ac:picMk id="8" creationId="{B15346DE-A069-776D-FFC1-17E2D3722A18}"/>
          </ac:picMkLst>
        </pc:picChg>
        <pc:picChg chg="mod">
          <ac:chgData name="Price, Irie K." userId="5d11016c-461a-4d17-85a8-f0f6505ed204" providerId="ADAL" clId="{FEA83FC8-4D99-43DE-85A5-C6DB081F05F3}" dt="2023-02-06T23:54:05.357" v="324"/>
          <ac:picMkLst>
            <pc:docMk/>
            <pc:sldMk cId="4157760226" sldId="4598"/>
            <ac:picMk id="14" creationId="{DA4B6F51-B16E-34CF-BBDA-CBB2B9928F34}"/>
          </ac:picMkLst>
        </pc:picChg>
        <pc:picChg chg="mod">
          <ac:chgData name="Price, Irie K." userId="5d11016c-461a-4d17-85a8-f0f6505ed204" providerId="ADAL" clId="{FEA83FC8-4D99-43DE-85A5-C6DB081F05F3}" dt="2023-02-06T23:54:05.357" v="324"/>
          <ac:picMkLst>
            <pc:docMk/>
            <pc:sldMk cId="4157760226" sldId="4598"/>
            <ac:picMk id="15" creationId="{556BAA04-4F10-3DE7-4713-94BBC2568244}"/>
          </ac:picMkLst>
        </pc:picChg>
        <pc:picChg chg="mod">
          <ac:chgData name="Price, Irie K." userId="5d11016c-461a-4d17-85a8-f0f6505ed204" providerId="ADAL" clId="{FEA83FC8-4D99-43DE-85A5-C6DB081F05F3}" dt="2023-02-06T23:54:05.357" v="324"/>
          <ac:picMkLst>
            <pc:docMk/>
            <pc:sldMk cId="4157760226" sldId="4598"/>
            <ac:picMk id="16" creationId="{721345D4-8A4E-BEF5-3790-CA9D1EA9A18C}"/>
          </ac:picMkLst>
        </pc:picChg>
        <pc:picChg chg="mod">
          <ac:chgData name="Price, Irie K." userId="5d11016c-461a-4d17-85a8-f0f6505ed204" providerId="ADAL" clId="{FEA83FC8-4D99-43DE-85A5-C6DB081F05F3}" dt="2023-02-06T23:54:05.357" v="324"/>
          <ac:picMkLst>
            <pc:docMk/>
            <pc:sldMk cId="4157760226" sldId="4598"/>
            <ac:picMk id="18" creationId="{F490EC65-050E-928B-181C-64C74904CE15}"/>
          </ac:picMkLst>
        </pc:picChg>
        <pc:picChg chg="del">
          <ac:chgData name="Price, Irie K." userId="5d11016c-461a-4d17-85a8-f0f6505ed204" providerId="ADAL" clId="{FEA83FC8-4D99-43DE-85A5-C6DB081F05F3}" dt="2023-02-06T23:53:58.720" v="322" actId="478"/>
          <ac:picMkLst>
            <pc:docMk/>
            <pc:sldMk cId="4157760226" sldId="4598"/>
            <ac:picMk id="88" creationId="{E63D428E-8C10-4414-B81A-3C3CF6A05C1C}"/>
          </ac:picMkLst>
        </pc:picChg>
        <pc:picChg chg="del">
          <ac:chgData name="Price, Irie K." userId="5d11016c-461a-4d17-85a8-f0f6505ed204" providerId="ADAL" clId="{FEA83FC8-4D99-43DE-85A5-C6DB081F05F3}" dt="2023-02-06T23:53:58.720" v="322" actId="478"/>
          <ac:picMkLst>
            <pc:docMk/>
            <pc:sldMk cId="4157760226" sldId="4598"/>
            <ac:picMk id="89" creationId="{F3844064-B797-4ACE-AC16-FE7BAFB49F11}"/>
          </ac:picMkLst>
        </pc:picChg>
        <pc:picChg chg="del">
          <ac:chgData name="Price, Irie K." userId="5d11016c-461a-4d17-85a8-f0f6505ed204" providerId="ADAL" clId="{FEA83FC8-4D99-43DE-85A5-C6DB081F05F3}" dt="2023-02-06T23:53:58.720" v="322" actId="478"/>
          <ac:picMkLst>
            <pc:docMk/>
            <pc:sldMk cId="4157760226" sldId="4598"/>
            <ac:picMk id="90" creationId="{108DCE69-EF2E-4BA2-B273-5B9AC30525A2}"/>
          </ac:picMkLst>
        </pc:picChg>
        <pc:picChg chg="del">
          <ac:chgData name="Price, Irie K." userId="5d11016c-461a-4d17-85a8-f0f6505ed204" providerId="ADAL" clId="{FEA83FC8-4D99-43DE-85A5-C6DB081F05F3}" dt="2023-02-06T23:53:58.720" v="322" actId="478"/>
          <ac:picMkLst>
            <pc:docMk/>
            <pc:sldMk cId="4157760226" sldId="4598"/>
            <ac:picMk id="92" creationId="{4E10A687-717A-4916-BB43-6FBA10A70321}"/>
          </ac:picMkLst>
        </pc:picChg>
        <pc:picChg chg="del">
          <ac:chgData name="Price, Irie K." userId="5d11016c-461a-4d17-85a8-f0f6505ed204" providerId="ADAL" clId="{FEA83FC8-4D99-43DE-85A5-C6DB081F05F3}" dt="2023-02-06T23:54:04.183" v="323" actId="478"/>
          <ac:picMkLst>
            <pc:docMk/>
            <pc:sldMk cId="4157760226" sldId="4598"/>
            <ac:picMk id="144" creationId="{4D9B59BB-6228-4BF2-8397-95721B85CC20}"/>
          </ac:picMkLst>
        </pc:picChg>
        <pc:picChg chg="del">
          <ac:chgData name="Price, Irie K." userId="5d11016c-461a-4d17-85a8-f0f6505ed204" providerId="ADAL" clId="{FEA83FC8-4D99-43DE-85A5-C6DB081F05F3}" dt="2023-02-06T23:54:04.183" v="323" actId="478"/>
          <ac:picMkLst>
            <pc:docMk/>
            <pc:sldMk cId="4157760226" sldId="4598"/>
            <ac:picMk id="145" creationId="{30D9AB93-3947-4972-9737-79C0BE19A7BD}"/>
          </ac:picMkLst>
        </pc:picChg>
        <pc:picChg chg="del">
          <ac:chgData name="Price, Irie K." userId="5d11016c-461a-4d17-85a8-f0f6505ed204" providerId="ADAL" clId="{FEA83FC8-4D99-43DE-85A5-C6DB081F05F3}" dt="2023-02-06T23:54:04.183" v="323" actId="478"/>
          <ac:picMkLst>
            <pc:docMk/>
            <pc:sldMk cId="4157760226" sldId="4598"/>
            <ac:picMk id="146" creationId="{F7F63BA3-2F86-4741-AC53-A0A089376A24}"/>
          </ac:picMkLst>
        </pc:picChg>
        <pc:picChg chg="del">
          <ac:chgData name="Price, Irie K." userId="5d11016c-461a-4d17-85a8-f0f6505ed204" providerId="ADAL" clId="{FEA83FC8-4D99-43DE-85A5-C6DB081F05F3}" dt="2023-02-06T23:54:04.183" v="323" actId="478"/>
          <ac:picMkLst>
            <pc:docMk/>
            <pc:sldMk cId="4157760226" sldId="4598"/>
            <ac:picMk id="147" creationId="{9B82AD15-2A8E-4598-8FB0-5FB42CAEC9C4}"/>
          </ac:picMkLst>
        </pc:picChg>
      </pc:sldChg>
      <pc:sldChg chg="addSp delSp modSp add mod setBg">
        <pc:chgData name="Price, Irie K." userId="5d11016c-461a-4d17-85a8-f0f6505ed204" providerId="ADAL" clId="{FEA83FC8-4D99-43DE-85A5-C6DB081F05F3}" dt="2023-02-06T23:53:42.363" v="321" actId="1076"/>
        <pc:sldMkLst>
          <pc:docMk/>
          <pc:sldMk cId="827318738" sldId="4603"/>
        </pc:sldMkLst>
        <pc:spChg chg="mod">
          <ac:chgData name="Price, Irie K." userId="5d11016c-461a-4d17-85a8-f0f6505ed204" providerId="ADAL" clId="{FEA83FC8-4D99-43DE-85A5-C6DB081F05F3}" dt="2023-02-06T23:52:45.425" v="294"/>
          <ac:spMkLst>
            <pc:docMk/>
            <pc:sldMk cId="827318738" sldId="4603"/>
            <ac:spMk id="113" creationId="{F0C6F59F-DFAB-C57F-4C71-8A4AFAF7C6AF}"/>
          </ac:spMkLst>
        </pc:spChg>
        <pc:spChg chg="mod">
          <ac:chgData name="Price, Irie K." userId="5d11016c-461a-4d17-85a8-f0f6505ed204" providerId="ADAL" clId="{FEA83FC8-4D99-43DE-85A5-C6DB081F05F3}" dt="2023-02-06T23:52:45.425" v="294"/>
          <ac:spMkLst>
            <pc:docMk/>
            <pc:sldMk cId="827318738" sldId="4603"/>
            <ac:spMk id="114" creationId="{D5C07A38-5514-9473-2DD0-D0B71C8B8E7B}"/>
          </ac:spMkLst>
        </pc:spChg>
        <pc:spChg chg="mod">
          <ac:chgData name="Price, Irie K." userId="5d11016c-461a-4d17-85a8-f0f6505ed204" providerId="ADAL" clId="{FEA83FC8-4D99-43DE-85A5-C6DB081F05F3}" dt="2023-02-06T23:52:45.425" v="294"/>
          <ac:spMkLst>
            <pc:docMk/>
            <pc:sldMk cId="827318738" sldId="4603"/>
            <ac:spMk id="115" creationId="{3F7C82EA-310C-36FB-F4AE-6E8436B18CA6}"/>
          </ac:spMkLst>
        </pc:spChg>
        <pc:spChg chg="mod">
          <ac:chgData name="Price, Irie K." userId="5d11016c-461a-4d17-85a8-f0f6505ed204" providerId="ADAL" clId="{FEA83FC8-4D99-43DE-85A5-C6DB081F05F3}" dt="2023-02-06T23:53:28.022" v="320"/>
          <ac:spMkLst>
            <pc:docMk/>
            <pc:sldMk cId="827318738" sldId="4603"/>
            <ac:spMk id="124" creationId="{E83B42C8-3FCF-778B-BBB7-94BCA8E56540}"/>
          </ac:spMkLst>
        </pc:spChg>
        <pc:spChg chg="mod">
          <ac:chgData name="Price, Irie K." userId="5d11016c-461a-4d17-85a8-f0f6505ed204" providerId="ADAL" clId="{FEA83FC8-4D99-43DE-85A5-C6DB081F05F3}" dt="2023-02-06T23:53:28.022" v="320"/>
          <ac:spMkLst>
            <pc:docMk/>
            <pc:sldMk cId="827318738" sldId="4603"/>
            <ac:spMk id="125" creationId="{8C1DE926-6588-195E-D592-842A56C59F53}"/>
          </ac:spMkLst>
        </pc:spChg>
        <pc:spChg chg="mod">
          <ac:chgData name="Price, Irie K." userId="5d11016c-461a-4d17-85a8-f0f6505ed204" providerId="ADAL" clId="{FEA83FC8-4D99-43DE-85A5-C6DB081F05F3}" dt="2023-02-06T23:53:28.022" v="320"/>
          <ac:spMkLst>
            <pc:docMk/>
            <pc:sldMk cId="827318738" sldId="4603"/>
            <ac:spMk id="126" creationId="{C4798234-C330-A201-D8A6-73CDE2611A99}"/>
          </ac:spMkLst>
        </pc:spChg>
        <pc:grpChg chg="add mod">
          <ac:chgData name="Price, Irie K." userId="5d11016c-461a-4d17-85a8-f0f6505ed204" providerId="ADAL" clId="{FEA83FC8-4D99-43DE-85A5-C6DB081F05F3}" dt="2023-02-06T23:52:47.489" v="295" actId="164"/>
          <ac:grpSpMkLst>
            <pc:docMk/>
            <pc:sldMk cId="827318738" sldId="4603"/>
            <ac:grpSpMk id="15" creationId="{A0F3BDEA-5E07-55EA-EA05-313D137252B0}"/>
          </ac:grpSpMkLst>
        </pc:grpChg>
        <pc:grpChg chg="mod">
          <ac:chgData name="Price, Irie K." userId="5d11016c-461a-4d17-85a8-f0f6505ed204" providerId="ADAL" clId="{FEA83FC8-4D99-43DE-85A5-C6DB081F05F3}" dt="2023-02-06T23:52:45.425" v="294"/>
          <ac:grpSpMkLst>
            <pc:docMk/>
            <pc:sldMk cId="827318738" sldId="4603"/>
            <ac:grpSpMk id="108" creationId="{4002990D-24BE-3AF7-BC28-DF9A0D38A2FD}"/>
          </ac:grpSpMkLst>
        </pc:grpChg>
        <pc:grpChg chg="add mod">
          <ac:chgData name="Price, Irie K." userId="5d11016c-461a-4d17-85a8-f0f6505ed204" providerId="ADAL" clId="{FEA83FC8-4D99-43DE-85A5-C6DB081F05F3}" dt="2023-02-06T23:53:21.412" v="318" actId="1038"/>
          <ac:grpSpMkLst>
            <pc:docMk/>
            <pc:sldMk cId="827318738" sldId="4603"/>
            <ac:grpSpMk id="116" creationId="{38CD150F-DBE0-146D-074C-CD57505FF5AA}"/>
          </ac:grpSpMkLst>
        </pc:grpChg>
        <pc:grpChg chg="add mod">
          <ac:chgData name="Price, Irie K." userId="5d11016c-461a-4d17-85a8-f0f6505ed204" providerId="ADAL" clId="{FEA83FC8-4D99-43DE-85A5-C6DB081F05F3}" dt="2023-02-06T23:53:42.363" v="321" actId="1076"/>
          <ac:grpSpMkLst>
            <pc:docMk/>
            <pc:sldMk cId="827318738" sldId="4603"/>
            <ac:grpSpMk id="117" creationId="{DFE95A18-E2D7-F4AD-F5C9-C98FAFBDDEC3}"/>
          </ac:grpSpMkLst>
        </pc:grpChg>
        <pc:grpChg chg="mod">
          <ac:chgData name="Price, Irie K." userId="5d11016c-461a-4d17-85a8-f0f6505ed204" providerId="ADAL" clId="{FEA83FC8-4D99-43DE-85A5-C6DB081F05F3}" dt="2023-02-06T23:53:28.022" v="320"/>
          <ac:grpSpMkLst>
            <pc:docMk/>
            <pc:sldMk cId="827318738" sldId="4603"/>
            <ac:grpSpMk id="121" creationId="{9232310E-77C2-6AD1-083F-4967DF25165A}"/>
          </ac:grpSpMkLst>
        </pc:grpChg>
        <pc:grpChg chg="mod">
          <ac:chgData name="Price, Irie K." userId="5d11016c-461a-4d17-85a8-f0f6505ed204" providerId="ADAL" clId="{FEA83FC8-4D99-43DE-85A5-C6DB081F05F3}" dt="2023-02-06T23:53:28.022" v="320"/>
          <ac:grpSpMkLst>
            <pc:docMk/>
            <pc:sldMk cId="827318738" sldId="4603"/>
            <ac:grpSpMk id="123" creationId="{1781BD34-C6E0-41B1-3BAC-58AD525AB96F}"/>
          </ac:grpSpMkLst>
        </pc:grpChg>
        <pc:picChg chg="add mod">
          <ac:chgData name="Price, Irie K." userId="5d11016c-461a-4d17-85a8-f0f6505ed204" providerId="ADAL" clId="{FEA83FC8-4D99-43DE-85A5-C6DB081F05F3}" dt="2023-02-06T23:53:18.160" v="315" actId="1035"/>
          <ac:picMkLst>
            <pc:docMk/>
            <pc:sldMk cId="827318738" sldId="4603"/>
            <ac:picMk id="3" creationId="{5D0CF201-20D6-7A42-ECB5-41D40222BD78}"/>
          </ac:picMkLst>
        </pc:picChg>
        <pc:picChg chg="add mod">
          <ac:chgData name="Price, Irie K." userId="5d11016c-461a-4d17-85a8-f0f6505ed204" providerId="ADAL" clId="{FEA83FC8-4D99-43DE-85A5-C6DB081F05F3}" dt="2023-02-06T23:53:15.377" v="311" actId="1035"/>
          <ac:picMkLst>
            <pc:docMk/>
            <pc:sldMk cId="827318738" sldId="4603"/>
            <ac:picMk id="4" creationId="{0BB33A95-82F5-8770-07C0-7FA66F1E392E}"/>
          </ac:picMkLst>
        </pc:picChg>
        <pc:picChg chg="add mod">
          <ac:chgData name="Price, Irie K." userId="5d11016c-461a-4d17-85a8-f0f6505ed204" providerId="ADAL" clId="{FEA83FC8-4D99-43DE-85A5-C6DB081F05F3}" dt="2023-02-06T23:52:47.489" v="295" actId="164"/>
          <ac:picMkLst>
            <pc:docMk/>
            <pc:sldMk cId="827318738" sldId="4603"/>
            <ac:picMk id="11" creationId="{90A5AB83-01CD-4732-92E3-7CCEC02EB436}"/>
          </ac:picMkLst>
        </pc:picChg>
        <pc:picChg chg="del">
          <ac:chgData name="Price, Irie K." userId="5d11016c-461a-4d17-85a8-f0f6505ed204" providerId="ADAL" clId="{FEA83FC8-4D99-43DE-85A5-C6DB081F05F3}" dt="2023-02-06T23:52:44.578" v="293" actId="478"/>
          <ac:picMkLst>
            <pc:docMk/>
            <pc:sldMk cId="827318738" sldId="4603"/>
            <ac:picMk id="31" creationId="{6FBC8B75-6FC4-4AFC-B529-90561ACC4DF4}"/>
          </ac:picMkLst>
        </pc:picChg>
        <pc:picChg chg="del">
          <ac:chgData name="Price, Irie K." userId="5d11016c-461a-4d17-85a8-f0f6505ed204" providerId="ADAL" clId="{FEA83FC8-4D99-43DE-85A5-C6DB081F05F3}" dt="2023-02-06T23:52:44.578" v="293" actId="478"/>
          <ac:picMkLst>
            <pc:docMk/>
            <pc:sldMk cId="827318738" sldId="4603"/>
            <ac:picMk id="32" creationId="{4B8DA825-BD89-4CB4-B719-5C9DB50A970E}"/>
          </ac:picMkLst>
        </pc:picChg>
        <pc:picChg chg="del">
          <ac:chgData name="Price, Irie K." userId="5d11016c-461a-4d17-85a8-f0f6505ed204" providerId="ADAL" clId="{FEA83FC8-4D99-43DE-85A5-C6DB081F05F3}" dt="2023-02-06T23:52:44.578" v="293" actId="478"/>
          <ac:picMkLst>
            <pc:docMk/>
            <pc:sldMk cId="827318738" sldId="4603"/>
            <ac:picMk id="33" creationId="{7565E737-E839-43E5-909C-8AACE950B4AA}"/>
          </ac:picMkLst>
        </pc:picChg>
        <pc:picChg chg="del">
          <ac:chgData name="Price, Irie K." userId="5d11016c-461a-4d17-85a8-f0f6505ed204" providerId="ADAL" clId="{FEA83FC8-4D99-43DE-85A5-C6DB081F05F3}" dt="2023-02-06T23:52:44.578" v="293" actId="478"/>
          <ac:picMkLst>
            <pc:docMk/>
            <pc:sldMk cId="827318738" sldId="4603"/>
            <ac:picMk id="34" creationId="{5C306220-09F2-44C9-839B-41B628A7E463}"/>
          </ac:picMkLst>
        </pc:picChg>
        <pc:picChg chg="mod">
          <ac:chgData name="Price, Irie K." userId="5d11016c-461a-4d17-85a8-f0f6505ed204" providerId="ADAL" clId="{FEA83FC8-4D99-43DE-85A5-C6DB081F05F3}" dt="2023-02-06T23:52:45.425" v="294"/>
          <ac:picMkLst>
            <pc:docMk/>
            <pc:sldMk cId="827318738" sldId="4603"/>
            <ac:picMk id="45" creationId="{7F2C0DAB-FCB2-9851-9089-45AE458D9E9D}"/>
          </ac:picMkLst>
        </pc:picChg>
        <pc:picChg chg="del">
          <ac:chgData name="Price, Irie K." userId="5d11016c-461a-4d17-85a8-f0f6505ed204" providerId="ADAL" clId="{FEA83FC8-4D99-43DE-85A5-C6DB081F05F3}" dt="2023-02-06T23:53:27.072" v="319" actId="478"/>
          <ac:picMkLst>
            <pc:docMk/>
            <pc:sldMk cId="827318738" sldId="4603"/>
            <ac:picMk id="87" creationId="{E95A2316-6009-43A2-831E-BCD2B151AB2D}"/>
          </ac:picMkLst>
        </pc:picChg>
        <pc:picChg chg="del">
          <ac:chgData name="Price, Irie K." userId="5d11016c-461a-4d17-85a8-f0f6505ed204" providerId="ADAL" clId="{FEA83FC8-4D99-43DE-85A5-C6DB081F05F3}" dt="2023-02-06T23:53:27.072" v="319" actId="478"/>
          <ac:picMkLst>
            <pc:docMk/>
            <pc:sldMk cId="827318738" sldId="4603"/>
            <ac:picMk id="88" creationId="{1D200867-EE48-4F63-94A9-0C5CA420E154}"/>
          </ac:picMkLst>
        </pc:picChg>
        <pc:picChg chg="del">
          <ac:chgData name="Price, Irie K." userId="5d11016c-461a-4d17-85a8-f0f6505ed204" providerId="ADAL" clId="{FEA83FC8-4D99-43DE-85A5-C6DB081F05F3}" dt="2023-02-06T23:53:27.072" v="319" actId="478"/>
          <ac:picMkLst>
            <pc:docMk/>
            <pc:sldMk cId="827318738" sldId="4603"/>
            <ac:picMk id="89" creationId="{3093227F-B056-4C68-9DAD-6BFD93CB85A7}"/>
          </ac:picMkLst>
        </pc:picChg>
        <pc:picChg chg="del">
          <ac:chgData name="Price, Irie K." userId="5d11016c-461a-4d17-85a8-f0f6505ed204" providerId="ADAL" clId="{FEA83FC8-4D99-43DE-85A5-C6DB081F05F3}" dt="2023-02-06T23:53:27.072" v="319" actId="478"/>
          <ac:picMkLst>
            <pc:docMk/>
            <pc:sldMk cId="827318738" sldId="4603"/>
            <ac:picMk id="90" creationId="{73B49955-73E7-4A1B-B8A3-49E905485909}"/>
          </ac:picMkLst>
        </pc:picChg>
        <pc:picChg chg="mod">
          <ac:chgData name="Price, Irie K." userId="5d11016c-461a-4d17-85a8-f0f6505ed204" providerId="ADAL" clId="{FEA83FC8-4D99-43DE-85A5-C6DB081F05F3}" dt="2023-02-06T23:53:28.022" v="320"/>
          <ac:picMkLst>
            <pc:docMk/>
            <pc:sldMk cId="827318738" sldId="4603"/>
            <ac:picMk id="118" creationId="{7E7CAD6B-A430-790D-AF49-2474D6BC5E90}"/>
          </ac:picMkLst>
        </pc:picChg>
        <pc:picChg chg="mod">
          <ac:chgData name="Price, Irie K." userId="5d11016c-461a-4d17-85a8-f0f6505ed204" providerId="ADAL" clId="{FEA83FC8-4D99-43DE-85A5-C6DB081F05F3}" dt="2023-02-06T23:53:28.022" v="320"/>
          <ac:picMkLst>
            <pc:docMk/>
            <pc:sldMk cId="827318738" sldId="4603"/>
            <ac:picMk id="119" creationId="{9244C4BE-2887-63A9-EC84-8E0C727749C1}"/>
          </ac:picMkLst>
        </pc:picChg>
        <pc:picChg chg="mod">
          <ac:chgData name="Price, Irie K." userId="5d11016c-461a-4d17-85a8-f0f6505ed204" providerId="ADAL" clId="{FEA83FC8-4D99-43DE-85A5-C6DB081F05F3}" dt="2023-02-06T23:53:28.022" v="320"/>
          <ac:picMkLst>
            <pc:docMk/>
            <pc:sldMk cId="827318738" sldId="4603"/>
            <ac:picMk id="120" creationId="{17B7E035-D1BE-1055-7D69-EFEED3196D49}"/>
          </ac:picMkLst>
        </pc:picChg>
        <pc:picChg chg="mod">
          <ac:chgData name="Price, Irie K." userId="5d11016c-461a-4d17-85a8-f0f6505ed204" providerId="ADAL" clId="{FEA83FC8-4D99-43DE-85A5-C6DB081F05F3}" dt="2023-02-06T23:53:28.022" v="320"/>
          <ac:picMkLst>
            <pc:docMk/>
            <pc:sldMk cId="827318738" sldId="4603"/>
            <ac:picMk id="122" creationId="{0BAD12F0-7514-EEB2-D933-9199BDF383AE}"/>
          </ac:picMkLst>
        </pc:picChg>
      </pc:sldChg>
      <pc:sldChg chg="addSp delSp modSp add mod">
        <pc:chgData name="Price, Irie K." userId="5d11016c-461a-4d17-85a8-f0f6505ed204" providerId="ADAL" clId="{FEA83FC8-4D99-43DE-85A5-C6DB081F05F3}" dt="2023-02-06T23:52:37.237" v="292"/>
        <pc:sldMkLst>
          <pc:docMk/>
          <pc:sldMk cId="1440671055" sldId="4605"/>
        </pc:sldMkLst>
        <pc:spChg chg="mod">
          <ac:chgData name="Price, Irie K." userId="5d11016c-461a-4d17-85a8-f0f6505ed204" providerId="ADAL" clId="{FEA83FC8-4D99-43DE-85A5-C6DB081F05F3}" dt="2023-02-06T23:52:37.237" v="292"/>
          <ac:spMkLst>
            <pc:docMk/>
            <pc:sldMk cId="1440671055" sldId="4605"/>
            <ac:spMk id="14" creationId="{5B1F3E22-6E8A-B657-56A9-F85000094107}"/>
          </ac:spMkLst>
        </pc:spChg>
        <pc:spChg chg="mod">
          <ac:chgData name="Price, Irie K." userId="5d11016c-461a-4d17-85a8-f0f6505ed204" providerId="ADAL" clId="{FEA83FC8-4D99-43DE-85A5-C6DB081F05F3}" dt="2023-02-06T23:52:37.237" v="292"/>
          <ac:spMkLst>
            <pc:docMk/>
            <pc:sldMk cId="1440671055" sldId="4605"/>
            <ac:spMk id="15" creationId="{CCE2F991-0218-8B1C-8043-CE86D9C699DF}"/>
          </ac:spMkLst>
        </pc:spChg>
        <pc:spChg chg="mod">
          <ac:chgData name="Price, Irie K." userId="5d11016c-461a-4d17-85a8-f0f6505ed204" providerId="ADAL" clId="{FEA83FC8-4D99-43DE-85A5-C6DB081F05F3}" dt="2023-02-06T23:52:37.237" v="292"/>
          <ac:spMkLst>
            <pc:docMk/>
            <pc:sldMk cId="1440671055" sldId="4605"/>
            <ac:spMk id="16" creationId="{59078463-B678-C3DE-16EE-C656A4523232}"/>
          </ac:spMkLst>
        </pc:spChg>
        <pc:grpChg chg="add mod">
          <ac:chgData name="Price, Irie K." userId="5d11016c-461a-4d17-85a8-f0f6505ed204" providerId="ADAL" clId="{FEA83FC8-4D99-43DE-85A5-C6DB081F05F3}" dt="2023-02-06T23:52:37.237" v="292"/>
          <ac:grpSpMkLst>
            <pc:docMk/>
            <pc:sldMk cId="1440671055" sldId="4605"/>
            <ac:grpSpMk id="11" creationId="{C9498395-1A93-DB42-423B-8A6D42B1905B}"/>
          </ac:grpSpMkLst>
        </pc:grpChg>
        <pc:grpChg chg="mod">
          <ac:chgData name="Price, Irie K." userId="5d11016c-461a-4d17-85a8-f0f6505ed204" providerId="ADAL" clId="{FEA83FC8-4D99-43DE-85A5-C6DB081F05F3}" dt="2023-02-06T23:52:37.237" v="292"/>
          <ac:grpSpMkLst>
            <pc:docMk/>
            <pc:sldMk cId="1440671055" sldId="4605"/>
            <ac:grpSpMk id="13" creationId="{6FEDD9B5-92E5-0F5A-438D-1E6260A13989}"/>
          </ac:grpSpMkLst>
        </pc:grpChg>
        <pc:picChg chg="add mod">
          <ac:chgData name="Price, Irie K." userId="5d11016c-461a-4d17-85a8-f0f6505ed204" providerId="ADAL" clId="{FEA83FC8-4D99-43DE-85A5-C6DB081F05F3}" dt="2023-02-06T23:52:37.237" v="292"/>
          <ac:picMkLst>
            <pc:docMk/>
            <pc:sldMk cId="1440671055" sldId="4605"/>
            <ac:picMk id="7" creationId="{065285E7-36B6-E333-B990-4E494F8B703F}"/>
          </ac:picMkLst>
        </pc:picChg>
        <pc:picChg chg="add mod">
          <ac:chgData name="Price, Irie K." userId="5d11016c-461a-4d17-85a8-f0f6505ed204" providerId="ADAL" clId="{FEA83FC8-4D99-43DE-85A5-C6DB081F05F3}" dt="2023-02-06T23:52:37.237" v="292"/>
          <ac:picMkLst>
            <pc:docMk/>
            <pc:sldMk cId="1440671055" sldId="4605"/>
            <ac:picMk id="8" creationId="{92D0C00E-1739-6956-F759-CAEEDCBAA70B}"/>
          </ac:picMkLst>
        </pc:picChg>
        <pc:picChg chg="add mod">
          <ac:chgData name="Price, Irie K." userId="5d11016c-461a-4d17-85a8-f0f6505ed204" providerId="ADAL" clId="{FEA83FC8-4D99-43DE-85A5-C6DB081F05F3}" dt="2023-02-06T23:52:37.237" v="292"/>
          <ac:picMkLst>
            <pc:docMk/>
            <pc:sldMk cId="1440671055" sldId="4605"/>
            <ac:picMk id="10" creationId="{7231FC5C-73B3-A5E9-3B2E-5DC08E1C8EC4}"/>
          </ac:picMkLst>
        </pc:picChg>
        <pc:picChg chg="mod">
          <ac:chgData name="Price, Irie K." userId="5d11016c-461a-4d17-85a8-f0f6505ed204" providerId="ADAL" clId="{FEA83FC8-4D99-43DE-85A5-C6DB081F05F3}" dt="2023-02-06T23:52:37.237" v="292"/>
          <ac:picMkLst>
            <pc:docMk/>
            <pc:sldMk cId="1440671055" sldId="4605"/>
            <ac:picMk id="12" creationId="{A3C53EA8-8449-880A-AA1F-93CB67F4B569}"/>
          </ac:picMkLst>
        </pc:picChg>
        <pc:picChg chg="del">
          <ac:chgData name="Price, Irie K." userId="5d11016c-461a-4d17-85a8-f0f6505ed204" providerId="ADAL" clId="{FEA83FC8-4D99-43DE-85A5-C6DB081F05F3}" dt="2023-02-06T23:52:36.393" v="291" actId="478"/>
          <ac:picMkLst>
            <pc:docMk/>
            <pc:sldMk cId="1440671055" sldId="4605"/>
            <ac:picMk id="89" creationId="{5F5B3163-AE0C-4FFB-9A9F-B96DCDEA91AB}"/>
          </ac:picMkLst>
        </pc:picChg>
        <pc:picChg chg="del">
          <ac:chgData name="Price, Irie K." userId="5d11016c-461a-4d17-85a8-f0f6505ed204" providerId="ADAL" clId="{FEA83FC8-4D99-43DE-85A5-C6DB081F05F3}" dt="2023-02-06T23:52:36.393" v="291" actId="478"/>
          <ac:picMkLst>
            <pc:docMk/>
            <pc:sldMk cId="1440671055" sldId="4605"/>
            <ac:picMk id="90" creationId="{DF0CE3F4-D011-4B27-ADAB-84A924D15E64}"/>
          </ac:picMkLst>
        </pc:picChg>
        <pc:picChg chg="del">
          <ac:chgData name="Price, Irie K." userId="5d11016c-461a-4d17-85a8-f0f6505ed204" providerId="ADAL" clId="{FEA83FC8-4D99-43DE-85A5-C6DB081F05F3}" dt="2023-02-06T23:52:36.393" v="291" actId="478"/>
          <ac:picMkLst>
            <pc:docMk/>
            <pc:sldMk cId="1440671055" sldId="4605"/>
            <ac:picMk id="91" creationId="{E9BFE715-A471-4EDE-8B54-E8F5FD9142C0}"/>
          </ac:picMkLst>
        </pc:picChg>
        <pc:picChg chg="del">
          <ac:chgData name="Price, Irie K." userId="5d11016c-461a-4d17-85a8-f0f6505ed204" providerId="ADAL" clId="{FEA83FC8-4D99-43DE-85A5-C6DB081F05F3}" dt="2023-02-06T23:52:36.393" v="291" actId="478"/>
          <ac:picMkLst>
            <pc:docMk/>
            <pc:sldMk cId="1440671055" sldId="4605"/>
            <ac:picMk id="92" creationId="{0182F62E-330B-4181-BFC3-3E982B33FA6A}"/>
          </ac:picMkLst>
        </pc:picChg>
      </pc:sldChg>
      <pc:sldChg chg="add">
        <pc:chgData name="Price, Irie K." userId="5d11016c-461a-4d17-85a8-f0f6505ed204" providerId="ADAL" clId="{FEA83FC8-4D99-43DE-85A5-C6DB081F05F3}" dt="2023-02-02T17:39:30.437" v="6"/>
        <pc:sldMkLst>
          <pc:docMk/>
          <pc:sldMk cId="2818533614" sldId="4608"/>
        </pc:sldMkLst>
      </pc:sldChg>
      <pc:sldChg chg="add">
        <pc:chgData name="Price, Irie K." userId="5d11016c-461a-4d17-85a8-f0f6505ed204" providerId="ADAL" clId="{FEA83FC8-4D99-43DE-85A5-C6DB081F05F3}" dt="2023-02-02T17:39:30.437" v="6"/>
        <pc:sldMkLst>
          <pc:docMk/>
          <pc:sldMk cId="3898729642" sldId="4611"/>
        </pc:sldMkLst>
      </pc:sldChg>
      <pc:sldChg chg="add">
        <pc:chgData name="Price, Irie K." userId="5d11016c-461a-4d17-85a8-f0f6505ed204" providerId="ADAL" clId="{FEA83FC8-4D99-43DE-85A5-C6DB081F05F3}" dt="2023-02-02T17:39:30.437" v="6"/>
        <pc:sldMkLst>
          <pc:docMk/>
          <pc:sldMk cId="1179050163" sldId="4612"/>
        </pc:sldMkLst>
      </pc:sldChg>
      <pc:sldChg chg="addSp delSp modSp add mod">
        <pc:chgData name="Price, Irie K." userId="5d11016c-461a-4d17-85a8-f0f6505ed204" providerId="ADAL" clId="{FEA83FC8-4D99-43DE-85A5-C6DB081F05F3}" dt="2023-02-06T23:54:55.700" v="334" actId="1076"/>
        <pc:sldMkLst>
          <pc:docMk/>
          <pc:sldMk cId="3137410725" sldId="4618"/>
        </pc:sldMkLst>
        <pc:spChg chg="mod">
          <ac:chgData name="Price, Irie K." userId="5d11016c-461a-4d17-85a8-f0f6505ed204" providerId="ADAL" clId="{FEA83FC8-4D99-43DE-85A5-C6DB081F05F3}" dt="2023-02-06T23:54:52.588" v="333"/>
          <ac:spMkLst>
            <pc:docMk/>
            <pc:sldMk cId="3137410725" sldId="4618"/>
            <ac:spMk id="14" creationId="{FD0B32D3-EDC8-00CB-E900-B512FE78B244}"/>
          </ac:spMkLst>
        </pc:spChg>
        <pc:spChg chg="mod">
          <ac:chgData name="Price, Irie K." userId="5d11016c-461a-4d17-85a8-f0f6505ed204" providerId="ADAL" clId="{FEA83FC8-4D99-43DE-85A5-C6DB081F05F3}" dt="2023-02-06T23:54:52.588" v="333"/>
          <ac:spMkLst>
            <pc:docMk/>
            <pc:sldMk cId="3137410725" sldId="4618"/>
            <ac:spMk id="15" creationId="{FBF7AA08-590F-720B-18BF-D06B402CA559}"/>
          </ac:spMkLst>
        </pc:spChg>
        <pc:spChg chg="mod">
          <ac:chgData name="Price, Irie K." userId="5d11016c-461a-4d17-85a8-f0f6505ed204" providerId="ADAL" clId="{FEA83FC8-4D99-43DE-85A5-C6DB081F05F3}" dt="2023-02-06T23:54:52.588" v="333"/>
          <ac:spMkLst>
            <pc:docMk/>
            <pc:sldMk cId="3137410725" sldId="4618"/>
            <ac:spMk id="16" creationId="{4B92D670-25B5-FFAC-7E88-2EE9F3984A45}"/>
          </ac:spMkLst>
        </pc:spChg>
        <pc:grpChg chg="add mod">
          <ac:chgData name="Price, Irie K." userId="5d11016c-461a-4d17-85a8-f0f6505ed204" providerId="ADAL" clId="{FEA83FC8-4D99-43DE-85A5-C6DB081F05F3}" dt="2023-02-06T23:54:55.700" v="334" actId="1076"/>
          <ac:grpSpMkLst>
            <pc:docMk/>
            <pc:sldMk cId="3137410725" sldId="4618"/>
            <ac:grpSpMk id="11" creationId="{61CAB4F1-1BE1-75EE-47B5-D69103195DA6}"/>
          </ac:grpSpMkLst>
        </pc:grpChg>
        <pc:grpChg chg="mod">
          <ac:chgData name="Price, Irie K." userId="5d11016c-461a-4d17-85a8-f0f6505ed204" providerId="ADAL" clId="{FEA83FC8-4D99-43DE-85A5-C6DB081F05F3}" dt="2023-02-06T23:54:52.588" v="333"/>
          <ac:grpSpMkLst>
            <pc:docMk/>
            <pc:sldMk cId="3137410725" sldId="4618"/>
            <ac:grpSpMk id="13" creationId="{50A1488D-09C7-12C0-0EB2-139BA60E8870}"/>
          </ac:grpSpMkLst>
        </pc:grpChg>
        <pc:picChg chg="add mod">
          <ac:chgData name="Price, Irie K." userId="5d11016c-461a-4d17-85a8-f0f6505ed204" providerId="ADAL" clId="{FEA83FC8-4D99-43DE-85A5-C6DB081F05F3}" dt="2023-02-06T23:54:55.700" v="334" actId="1076"/>
          <ac:picMkLst>
            <pc:docMk/>
            <pc:sldMk cId="3137410725" sldId="4618"/>
            <ac:picMk id="3" creationId="{6A34AB1E-9012-BF68-4212-CDF651DAA844}"/>
          </ac:picMkLst>
        </pc:picChg>
        <pc:picChg chg="add mod">
          <ac:chgData name="Price, Irie K." userId="5d11016c-461a-4d17-85a8-f0f6505ed204" providerId="ADAL" clId="{FEA83FC8-4D99-43DE-85A5-C6DB081F05F3}" dt="2023-02-06T23:54:55.700" v="334" actId="1076"/>
          <ac:picMkLst>
            <pc:docMk/>
            <pc:sldMk cId="3137410725" sldId="4618"/>
            <ac:picMk id="7" creationId="{92A57089-C4B0-35D8-1147-9FDD944FD0A3}"/>
          </ac:picMkLst>
        </pc:picChg>
        <pc:picChg chg="add mod">
          <ac:chgData name="Price, Irie K." userId="5d11016c-461a-4d17-85a8-f0f6505ed204" providerId="ADAL" clId="{FEA83FC8-4D99-43DE-85A5-C6DB081F05F3}" dt="2023-02-06T23:54:55.700" v="334" actId="1076"/>
          <ac:picMkLst>
            <pc:docMk/>
            <pc:sldMk cId="3137410725" sldId="4618"/>
            <ac:picMk id="10" creationId="{C79F4266-7DE0-E10D-E1A5-12F84FF16A81}"/>
          </ac:picMkLst>
        </pc:picChg>
        <pc:picChg chg="mod">
          <ac:chgData name="Price, Irie K." userId="5d11016c-461a-4d17-85a8-f0f6505ed204" providerId="ADAL" clId="{FEA83FC8-4D99-43DE-85A5-C6DB081F05F3}" dt="2023-02-06T23:54:52.588" v="333"/>
          <ac:picMkLst>
            <pc:docMk/>
            <pc:sldMk cId="3137410725" sldId="4618"/>
            <ac:picMk id="12" creationId="{4FB8829F-5E05-8BD7-7725-BBA7D9572317}"/>
          </ac:picMkLst>
        </pc:picChg>
        <pc:picChg chg="del">
          <ac:chgData name="Price, Irie K." userId="5d11016c-461a-4d17-85a8-f0f6505ed204" providerId="ADAL" clId="{FEA83FC8-4D99-43DE-85A5-C6DB081F05F3}" dt="2023-02-06T23:54:51.742" v="332" actId="478"/>
          <ac:picMkLst>
            <pc:docMk/>
            <pc:sldMk cId="3137410725" sldId="4618"/>
            <ac:picMk id="89" creationId="{5F5B3163-AE0C-4FFB-9A9F-B96DCDEA91AB}"/>
          </ac:picMkLst>
        </pc:picChg>
        <pc:picChg chg="del">
          <ac:chgData name="Price, Irie K." userId="5d11016c-461a-4d17-85a8-f0f6505ed204" providerId="ADAL" clId="{FEA83FC8-4D99-43DE-85A5-C6DB081F05F3}" dt="2023-02-06T23:54:51.742" v="332" actId="478"/>
          <ac:picMkLst>
            <pc:docMk/>
            <pc:sldMk cId="3137410725" sldId="4618"/>
            <ac:picMk id="90" creationId="{DF0CE3F4-D011-4B27-ADAB-84A924D15E64}"/>
          </ac:picMkLst>
        </pc:picChg>
        <pc:picChg chg="del">
          <ac:chgData name="Price, Irie K." userId="5d11016c-461a-4d17-85a8-f0f6505ed204" providerId="ADAL" clId="{FEA83FC8-4D99-43DE-85A5-C6DB081F05F3}" dt="2023-02-06T23:54:51.742" v="332" actId="478"/>
          <ac:picMkLst>
            <pc:docMk/>
            <pc:sldMk cId="3137410725" sldId="4618"/>
            <ac:picMk id="91" creationId="{E9BFE715-A471-4EDE-8B54-E8F5FD9142C0}"/>
          </ac:picMkLst>
        </pc:picChg>
        <pc:picChg chg="del">
          <ac:chgData name="Price, Irie K." userId="5d11016c-461a-4d17-85a8-f0f6505ed204" providerId="ADAL" clId="{FEA83FC8-4D99-43DE-85A5-C6DB081F05F3}" dt="2023-02-06T23:54:51.742" v="332" actId="478"/>
          <ac:picMkLst>
            <pc:docMk/>
            <pc:sldMk cId="3137410725" sldId="4618"/>
            <ac:picMk id="92" creationId="{0182F62E-330B-4181-BFC3-3E982B33FA6A}"/>
          </ac:picMkLst>
        </pc:picChg>
      </pc:sldChg>
      <pc:sldChg chg="addSp delSp modSp add mod">
        <pc:chgData name="Price, Irie K." userId="5d11016c-461a-4d17-85a8-f0f6505ed204" providerId="ADAL" clId="{FEA83FC8-4D99-43DE-85A5-C6DB081F05F3}" dt="2023-02-06T23:55:18.956" v="342" actId="1076"/>
        <pc:sldMkLst>
          <pc:docMk/>
          <pc:sldMk cId="3900184320" sldId="4619"/>
        </pc:sldMkLst>
        <pc:spChg chg="mod">
          <ac:chgData name="Price, Irie K." userId="5d11016c-461a-4d17-85a8-f0f6505ed204" providerId="ADAL" clId="{FEA83FC8-4D99-43DE-85A5-C6DB081F05F3}" dt="2023-02-06T23:55:14.651" v="341"/>
          <ac:spMkLst>
            <pc:docMk/>
            <pc:sldMk cId="3900184320" sldId="4619"/>
            <ac:spMk id="17" creationId="{B09292FC-70FF-01FD-CF41-08D8EB3BD88D}"/>
          </ac:spMkLst>
        </pc:spChg>
        <pc:spChg chg="mod">
          <ac:chgData name="Price, Irie K." userId="5d11016c-461a-4d17-85a8-f0f6505ed204" providerId="ADAL" clId="{FEA83FC8-4D99-43DE-85A5-C6DB081F05F3}" dt="2023-02-06T23:55:14.651" v="341"/>
          <ac:spMkLst>
            <pc:docMk/>
            <pc:sldMk cId="3900184320" sldId="4619"/>
            <ac:spMk id="18" creationId="{50BEAB0E-2634-C0BA-33D4-E38AA3591B19}"/>
          </ac:spMkLst>
        </pc:spChg>
        <pc:spChg chg="mod">
          <ac:chgData name="Price, Irie K." userId="5d11016c-461a-4d17-85a8-f0f6505ed204" providerId="ADAL" clId="{FEA83FC8-4D99-43DE-85A5-C6DB081F05F3}" dt="2023-02-06T23:55:14.651" v="341"/>
          <ac:spMkLst>
            <pc:docMk/>
            <pc:sldMk cId="3900184320" sldId="4619"/>
            <ac:spMk id="21" creationId="{087644B7-4EDD-109E-B140-E36E1F2089A4}"/>
          </ac:spMkLst>
        </pc:spChg>
        <pc:grpChg chg="add mod">
          <ac:chgData name="Price, Irie K." userId="5d11016c-461a-4d17-85a8-f0f6505ed204" providerId="ADAL" clId="{FEA83FC8-4D99-43DE-85A5-C6DB081F05F3}" dt="2023-02-06T23:55:18.956" v="342" actId="1076"/>
          <ac:grpSpMkLst>
            <pc:docMk/>
            <pc:sldMk cId="3900184320" sldId="4619"/>
            <ac:grpSpMk id="14" creationId="{9748F711-106D-256E-46AA-17BFD43C6DD3}"/>
          </ac:grpSpMkLst>
        </pc:grpChg>
        <pc:grpChg chg="mod">
          <ac:chgData name="Price, Irie K." userId="5d11016c-461a-4d17-85a8-f0f6505ed204" providerId="ADAL" clId="{FEA83FC8-4D99-43DE-85A5-C6DB081F05F3}" dt="2023-02-06T23:55:14.651" v="341"/>
          <ac:grpSpMkLst>
            <pc:docMk/>
            <pc:sldMk cId="3900184320" sldId="4619"/>
            <ac:grpSpMk id="16" creationId="{2D0DD846-428E-D892-F0D3-310EB893C162}"/>
          </ac:grpSpMkLst>
        </pc:grpChg>
        <pc:picChg chg="add mod">
          <ac:chgData name="Price, Irie K." userId="5d11016c-461a-4d17-85a8-f0f6505ed204" providerId="ADAL" clId="{FEA83FC8-4D99-43DE-85A5-C6DB081F05F3}" dt="2023-02-06T23:55:18.956" v="342" actId="1076"/>
          <ac:picMkLst>
            <pc:docMk/>
            <pc:sldMk cId="3900184320" sldId="4619"/>
            <ac:picMk id="11" creationId="{D8F04241-D873-71A6-AD09-4422172C3723}"/>
          </ac:picMkLst>
        </pc:picChg>
        <pc:picChg chg="add mod">
          <ac:chgData name="Price, Irie K." userId="5d11016c-461a-4d17-85a8-f0f6505ed204" providerId="ADAL" clId="{FEA83FC8-4D99-43DE-85A5-C6DB081F05F3}" dt="2023-02-06T23:55:18.956" v="342" actId="1076"/>
          <ac:picMkLst>
            <pc:docMk/>
            <pc:sldMk cId="3900184320" sldId="4619"/>
            <ac:picMk id="12" creationId="{CB92C315-4D1B-DC24-FF31-1D7AA284A702}"/>
          </ac:picMkLst>
        </pc:picChg>
        <pc:picChg chg="add mod">
          <ac:chgData name="Price, Irie K." userId="5d11016c-461a-4d17-85a8-f0f6505ed204" providerId="ADAL" clId="{FEA83FC8-4D99-43DE-85A5-C6DB081F05F3}" dt="2023-02-06T23:55:18.956" v="342" actId="1076"/>
          <ac:picMkLst>
            <pc:docMk/>
            <pc:sldMk cId="3900184320" sldId="4619"/>
            <ac:picMk id="13" creationId="{7D1ED2E3-2A64-3B92-B003-B0930767EB32}"/>
          </ac:picMkLst>
        </pc:picChg>
        <pc:picChg chg="mod">
          <ac:chgData name="Price, Irie K." userId="5d11016c-461a-4d17-85a8-f0f6505ed204" providerId="ADAL" clId="{FEA83FC8-4D99-43DE-85A5-C6DB081F05F3}" dt="2023-02-06T23:55:14.651" v="341"/>
          <ac:picMkLst>
            <pc:docMk/>
            <pc:sldMk cId="3900184320" sldId="4619"/>
            <ac:picMk id="15" creationId="{B09261F0-6E1E-B3B6-C030-4E0E64886620}"/>
          </ac:picMkLst>
        </pc:picChg>
        <pc:picChg chg="del">
          <ac:chgData name="Price, Irie K." userId="5d11016c-461a-4d17-85a8-f0f6505ed204" providerId="ADAL" clId="{FEA83FC8-4D99-43DE-85A5-C6DB081F05F3}" dt="2023-02-06T23:55:13.739" v="340" actId="478"/>
          <ac:picMkLst>
            <pc:docMk/>
            <pc:sldMk cId="3900184320" sldId="4619"/>
            <ac:picMk id="89" creationId="{5F5B3163-AE0C-4FFB-9A9F-B96DCDEA91AB}"/>
          </ac:picMkLst>
        </pc:picChg>
        <pc:picChg chg="del">
          <ac:chgData name="Price, Irie K." userId="5d11016c-461a-4d17-85a8-f0f6505ed204" providerId="ADAL" clId="{FEA83FC8-4D99-43DE-85A5-C6DB081F05F3}" dt="2023-02-06T23:55:13.739" v="340" actId="478"/>
          <ac:picMkLst>
            <pc:docMk/>
            <pc:sldMk cId="3900184320" sldId="4619"/>
            <ac:picMk id="90" creationId="{DF0CE3F4-D011-4B27-ADAB-84A924D15E64}"/>
          </ac:picMkLst>
        </pc:picChg>
        <pc:picChg chg="del">
          <ac:chgData name="Price, Irie K." userId="5d11016c-461a-4d17-85a8-f0f6505ed204" providerId="ADAL" clId="{FEA83FC8-4D99-43DE-85A5-C6DB081F05F3}" dt="2023-02-06T23:55:13.739" v="340" actId="478"/>
          <ac:picMkLst>
            <pc:docMk/>
            <pc:sldMk cId="3900184320" sldId="4619"/>
            <ac:picMk id="91" creationId="{E9BFE715-A471-4EDE-8B54-E8F5FD9142C0}"/>
          </ac:picMkLst>
        </pc:picChg>
        <pc:picChg chg="del">
          <ac:chgData name="Price, Irie K." userId="5d11016c-461a-4d17-85a8-f0f6505ed204" providerId="ADAL" clId="{FEA83FC8-4D99-43DE-85A5-C6DB081F05F3}" dt="2023-02-06T23:55:13.739" v="340" actId="478"/>
          <ac:picMkLst>
            <pc:docMk/>
            <pc:sldMk cId="3900184320" sldId="4619"/>
            <ac:picMk id="92" creationId="{0182F62E-330B-4181-BFC3-3E982B33FA6A}"/>
          </ac:picMkLst>
        </pc:picChg>
      </pc:sldChg>
      <pc:sldChg chg="addSp delSp modSp add mod">
        <pc:chgData name="Price, Irie K." userId="5d11016c-461a-4d17-85a8-f0f6505ed204" providerId="ADAL" clId="{FEA83FC8-4D99-43DE-85A5-C6DB081F05F3}" dt="2023-02-06T23:55:07.195" v="339" actId="1076"/>
        <pc:sldMkLst>
          <pc:docMk/>
          <pc:sldMk cId="2316651891" sldId="4620"/>
        </pc:sldMkLst>
        <pc:spChg chg="mod">
          <ac:chgData name="Price, Irie K." userId="5d11016c-461a-4d17-85a8-f0f6505ed204" providerId="ADAL" clId="{FEA83FC8-4D99-43DE-85A5-C6DB081F05F3}" dt="2023-02-06T23:55:01.628" v="336"/>
          <ac:spMkLst>
            <pc:docMk/>
            <pc:sldMk cId="2316651891" sldId="4620"/>
            <ac:spMk id="15" creationId="{9BC0B943-8F39-71C2-D44C-A05B7C5795CA}"/>
          </ac:spMkLst>
        </pc:spChg>
        <pc:spChg chg="mod">
          <ac:chgData name="Price, Irie K." userId="5d11016c-461a-4d17-85a8-f0f6505ed204" providerId="ADAL" clId="{FEA83FC8-4D99-43DE-85A5-C6DB081F05F3}" dt="2023-02-06T23:55:01.628" v="336"/>
          <ac:spMkLst>
            <pc:docMk/>
            <pc:sldMk cId="2316651891" sldId="4620"/>
            <ac:spMk id="16" creationId="{14F00D06-56C8-698A-B9A8-B5E33C217FB3}"/>
          </ac:spMkLst>
        </pc:spChg>
        <pc:spChg chg="mod">
          <ac:chgData name="Price, Irie K." userId="5d11016c-461a-4d17-85a8-f0f6505ed204" providerId="ADAL" clId="{FEA83FC8-4D99-43DE-85A5-C6DB081F05F3}" dt="2023-02-06T23:55:01.628" v="336"/>
          <ac:spMkLst>
            <pc:docMk/>
            <pc:sldMk cId="2316651891" sldId="4620"/>
            <ac:spMk id="17" creationId="{591DFB83-1797-A01D-A1A9-7E0AE3B72C2D}"/>
          </ac:spMkLst>
        </pc:spChg>
        <pc:grpChg chg="add mod">
          <ac:chgData name="Price, Irie K." userId="5d11016c-461a-4d17-85a8-f0f6505ed204" providerId="ADAL" clId="{FEA83FC8-4D99-43DE-85A5-C6DB081F05F3}" dt="2023-02-06T23:55:07.195" v="339" actId="1076"/>
          <ac:grpSpMkLst>
            <pc:docMk/>
            <pc:sldMk cId="2316651891" sldId="4620"/>
            <ac:grpSpMk id="12" creationId="{1DAFD29B-64C9-9D10-2BE6-01AB1E7699C7}"/>
          </ac:grpSpMkLst>
        </pc:grpChg>
        <pc:grpChg chg="mod">
          <ac:chgData name="Price, Irie K." userId="5d11016c-461a-4d17-85a8-f0f6505ed204" providerId="ADAL" clId="{FEA83FC8-4D99-43DE-85A5-C6DB081F05F3}" dt="2023-02-06T23:55:01.628" v="336"/>
          <ac:grpSpMkLst>
            <pc:docMk/>
            <pc:sldMk cId="2316651891" sldId="4620"/>
            <ac:grpSpMk id="14" creationId="{46A4FDB5-3393-9BFD-92AE-E087C31FFA57}"/>
          </ac:grpSpMkLst>
        </pc:grpChg>
        <pc:picChg chg="add mod">
          <ac:chgData name="Price, Irie K." userId="5d11016c-461a-4d17-85a8-f0f6505ed204" providerId="ADAL" clId="{FEA83FC8-4D99-43DE-85A5-C6DB081F05F3}" dt="2023-02-06T23:55:07.195" v="339" actId="1076"/>
          <ac:picMkLst>
            <pc:docMk/>
            <pc:sldMk cId="2316651891" sldId="4620"/>
            <ac:picMk id="7" creationId="{C5B2051C-4C03-4E65-31B8-BB3112AFFC26}"/>
          </ac:picMkLst>
        </pc:picChg>
        <pc:picChg chg="add mod">
          <ac:chgData name="Price, Irie K." userId="5d11016c-461a-4d17-85a8-f0f6505ed204" providerId="ADAL" clId="{FEA83FC8-4D99-43DE-85A5-C6DB081F05F3}" dt="2023-02-06T23:55:07.195" v="339" actId="1076"/>
          <ac:picMkLst>
            <pc:docMk/>
            <pc:sldMk cId="2316651891" sldId="4620"/>
            <ac:picMk id="10" creationId="{BF235B2C-21B8-A409-2E82-C66DDB4260AE}"/>
          </ac:picMkLst>
        </pc:picChg>
        <pc:picChg chg="add mod">
          <ac:chgData name="Price, Irie K." userId="5d11016c-461a-4d17-85a8-f0f6505ed204" providerId="ADAL" clId="{FEA83FC8-4D99-43DE-85A5-C6DB081F05F3}" dt="2023-02-06T23:55:07.195" v="339" actId="1076"/>
          <ac:picMkLst>
            <pc:docMk/>
            <pc:sldMk cId="2316651891" sldId="4620"/>
            <ac:picMk id="11" creationId="{081FE2D6-1A2A-3419-4ECD-8AB34C723C5A}"/>
          </ac:picMkLst>
        </pc:picChg>
        <pc:picChg chg="mod">
          <ac:chgData name="Price, Irie K." userId="5d11016c-461a-4d17-85a8-f0f6505ed204" providerId="ADAL" clId="{FEA83FC8-4D99-43DE-85A5-C6DB081F05F3}" dt="2023-02-06T23:55:01.628" v="336"/>
          <ac:picMkLst>
            <pc:docMk/>
            <pc:sldMk cId="2316651891" sldId="4620"/>
            <ac:picMk id="13" creationId="{3DFD8402-92DC-52E5-6000-423743740232}"/>
          </ac:picMkLst>
        </pc:picChg>
        <pc:picChg chg="del">
          <ac:chgData name="Price, Irie K." userId="5d11016c-461a-4d17-85a8-f0f6505ed204" providerId="ADAL" clId="{FEA83FC8-4D99-43DE-85A5-C6DB081F05F3}" dt="2023-02-06T23:55:00.752" v="335" actId="478"/>
          <ac:picMkLst>
            <pc:docMk/>
            <pc:sldMk cId="2316651891" sldId="4620"/>
            <ac:picMk id="89" creationId="{5F5B3163-AE0C-4FFB-9A9F-B96DCDEA91AB}"/>
          </ac:picMkLst>
        </pc:picChg>
        <pc:picChg chg="del">
          <ac:chgData name="Price, Irie K." userId="5d11016c-461a-4d17-85a8-f0f6505ed204" providerId="ADAL" clId="{FEA83FC8-4D99-43DE-85A5-C6DB081F05F3}" dt="2023-02-06T23:55:00.752" v="335" actId="478"/>
          <ac:picMkLst>
            <pc:docMk/>
            <pc:sldMk cId="2316651891" sldId="4620"/>
            <ac:picMk id="90" creationId="{DF0CE3F4-D011-4B27-ADAB-84A924D15E64}"/>
          </ac:picMkLst>
        </pc:picChg>
        <pc:picChg chg="del">
          <ac:chgData name="Price, Irie K." userId="5d11016c-461a-4d17-85a8-f0f6505ed204" providerId="ADAL" clId="{FEA83FC8-4D99-43DE-85A5-C6DB081F05F3}" dt="2023-02-06T23:55:00.752" v="335" actId="478"/>
          <ac:picMkLst>
            <pc:docMk/>
            <pc:sldMk cId="2316651891" sldId="4620"/>
            <ac:picMk id="91" creationId="{E9BFE715-A471-4EDE-8B54-E8F5FD9142C0}"/>
          </ac:picMkLst>
        </pc:picChg>
        <pc:picChg chg="del">
          <ac:chgData name="Price, Irie K." userId="5d11016c-461a-4d17-85a8-f0f6505ed204" providerId="ADAL" clId="{FEA83FC8-4D99-43DE-85A5-C6DB081F05F3}" dt="2023-02-06T23:55:00.752" v="335" actId="478"/>
          <ac:picMkLst>
            <pc:docMk/>
            <pc:sldMk cId="2316651891" sldId="4620"/>
            <ac:picMk id="92" creationId="{0182F62E-330B-4181-BFC3-3E982B33FA6A}"/>
          </ac:picMkLst>
        </pc:picChg>
      </pc:sldChg>
      <pc:sldMasterChg chg="addSldLayout delSldLayout">
        <pc:chgData name="Price, Irie K." userId="5d11016c-461a-4d17-85a8-f0f6505ed204" providerId="ADAL" clId="{FEA83FC8-4D99-43DE-85A5-C6DB081F05F3}" dt="2023-02-06T23:43:41.642" v="196" actId="47"/>
        <pc:sldMasterMkLst>
          <pc:docMk/>
          <pc:sldMasterMk cId="3633856134" sldId="2147483648"/>
        </pc:sldMasterMkLst>
        <pc:sldLayoutChg chg="del">
          <pc:chgData name="Price, Irie K." userId="5d11016c-461a-4d17-85a8-f0f6505ed204" providerId="ADAL" clId="{FEA83FC8-4D99-43DE-85A5-C6DB081F05F3}" dt="2023-02-06T23:43:41.642" v="196" actId="47"/>
          <pc:sldLayoutMkLst>
            <pc:docMk/>
            <pc:sldMasterMk cId="3633856134" sldId="2147483648"/>
            <pc:sldLayoutMk cId="1038317003" sldId="2147483662"/>
          </pc:sldLayoutMkLst>
        </pc:sldLayoutChg>
        <pc:sldLayoutChg chg="add del">
          <pc:chgData name="Price, Irie K." userId="5d11016c-461a-4d17-85a8-f0f6505ed204" providerId="ADAL" clId="{FEA83FC8-4D99-43DE-85A5-C6DB081F05F3}" dt="2023-02-06T23:43:41.642" v="196" actId="47"/>
          <pc:sldLayoutMkLst>
            <pc:docMk/>
            <pc:sldMasterMk cId="3633856134" sldId="2147483648"/>
            <pc:sldLayoutMk cId="4170077644" sldId="2147483663"/>
          </pc:sldLayoutMkLst>
        </pc:sldLayoutChg>
        <pc:sldLayoutChg chg="del">
          <pc:chgData name="Price, Irie K." userId="5d11016c-461a-4d17-85a8-f0f6505ed204" providerId="ADAL" clId="{FEA83FC8-4D99-43DE-85A5-C6DB081F05F3}" dt="2023-02-06T23:43:41.642" v="196" actId="47"/>
          <pc:sldLayoutMkLst>
            <pc:docMk/>
            <pc:sldMasterMk cId="3633856134" sldId="2147483648"/>
            <pc:sldLayoutMk cId="3920401895" sldId="2147483665"/>
          </pc:sldLayoutMkLst>
        </pc:sldLayoutChg>
      </pc:sldMasterChg>
    </pc:docChg>
  </pc:docChgLst>
  <pc:docChgLst>
    <pc:chgData name="Price, Irie K." userId="5d11016c-461a-4d17-85a8-f0f6505ed204" providerId="ADAL" clId="{F57A2D59-FEA7-4BA4-AD82-89C4ADD58300}"/>
    <pc:docChg chg="undo custSel delSld modSld">
      <pc:chgData name="Price, Irie K." userId="5d11016c-461a-4d17-85a8-f0f6505ed204" providerId="ADAL" clId="{F57A2D59-FEA7-4BA4-AD82-89C4ADD58300}" dt="2023-03-22T15:02:06.693" v="289" actId="207"/>
      <pc:docMkLst>
        <pc:docMk/>
      </pc:docMkLst>
      <pc:sldChg chg="delSp modSp mod">
        <pc:chgData name="Price, Irie K." userId="5d11016c-461a-4d17-85a8-f0f6505ed204" providerId="ADAL" clId="{F57A2D59-FEA7-4BA4-AD82-89C4ADD58300}" dt="2023-03-22T14:39:59.044" v="104" actId="207"/>
        <pc:sldMkLst>
          <pc:docMk/>
          <pc:sldMk cId="2366461363" sldId="4576"/>
        </pc:sldMkLst>
        <pc:spChg chg="mod">
          <ac:chgData name="Price, Irie K." userId="5d11016c-461a-4d17-85a8-f0f6505ed204" providerId="ADAL" clId="{F57A2D59-FEA7-4BA4-AD82-89C4ADD58300}" dt="2023-03-22T14:33:52.912" v="32" actId="207"/>
          <ac:spMkLst>
            <pc:docMk/>
            <pc:sldMk cId="2366461363" sldId="4576"/>
            <ac:spMk id="4" creationId="{AEEAE095-9C17-4331-ACDF-FCA38639FAEE}"/>
          </ac:spMkLst>
        </pc:spChg>
        <pc:spChg chg="mod">
          <ac:chgData name="Price, Irie K." userId="5d11016c-461a-4d17-85a8-f0f6505ed204" providerId="ADAL" clId="{F57A2D59-FEA7-4BA4-AD82-89C4ADD58300}" dt="2023-03-22T14:39:59.044" v="104" actId="207"/>
          <ac:spMkLst>
            <pc:docMk/>
            <pc:sldMk cId="2366461363" sldId="4576"/>
            <ac:spMk id="19" creationId="{6CE76C8E-E472-463E-A00C-B5599B078077}"/>
          </ac:spMkLst>
        </pc:spChg>
        <pc:spChg chg="mod">
          <ac:chgData name="Price, Irie K." userId="5d11016c-461a-4d17-85a8-f0f6505ed204" providerId="ADAL" clId="{F57A2D59-FEA7-4BA4-AD82-89C4ADD58300}" dt="2023-03-22T14:39:59.044" v="104" actId="207"/>
          <ac:spMkLst>
            <pc:docMk/>
            <pc:sldMk cId="2366461363" sldId="4576"/>
            <ac:spMk id="20" creationId="{850A82FE-2397-4C3E-8D9E-27120F5F13DD}"/>
          </ac:spMkLst>
        </pc:spChg>
        <pc:spChg chg="mod">
          <ac:chgData name="Price, Irie K." userId="5d11016c-461a-4d17-85a8-f0f6505ed204" providerId="ADAL" clId="{F57A2D59-FEA7-4BA4-AD82-89C4ADD58300}" dt="2023-03-22T14:33:59.385" v="34" actId="207"/>
          <ac:spMkLst>
            <pc:docMk/>
            <pc:sldMk cId="2366461363" sldId="4576"/>
            <ac:spMk id="57" creationId="{8E824C46-7DBF-4A18-9AF4-2BF67FCD6C08}"/>
          </ac:spMkLst>
        </pc:spChg>
        <pc:spChg chg="del mod">
          <ac:chgData name="Price, Irie K." userId="5d11016c-461a-4d17-85a8-f0f6505ed204" providerId="ADAL" clId="{F57A2D59-FEA7-4BA4-AD82-89C4ADD58300}" dt="2023-03-22T14:36:59.930" v="90" actId="478"/>
          <ac:spMkLst>
            <pc:docMk/>
            <pc:sldMk cId="2366461363" sldId="4576"/>
            <ac:spMk id="78" creationId="{B804E914-46AB-417A-9EFB-41A45CF35DB1}"/>
          </ac:spMkLst>
        </pc:spChg>
      </pc:sldChg>
      <pc:sldChg chg="addSp delSp modSp mod">
        <pc:chgData name="Price, Irie K." userId="5d11016c-461a-4d17-85a8-f0f6505ed204" providerId="ADAL" clId="{F57A2D59-FEA7-4BA4-AD82-89C4ADD58300}" dt="2023-03-22T14:40:12.121" v="107" actId="478"/>
        <pc:sldMkLst>
          <pc:docMk/>
          <pc:sldMk cId="2132496552" sldId="4577"/>
        </pc:sldMkLst>
        <pc:spChg chg="mod topLvl">
          <ac:chgData name="Price, Irie K." userId="5d11016c-461a-4d17-85a8-f0f6505ed204" providerId="ADAL" clId="{F57A2D59-FEA7-4BA4-AD82-89C4ADD58300}" dt="2023-03-22T14:40:03.885" v="105" actId="207"/>
          <ac:spMkLst>
            <pc:docMk/>
            <pc:sldMk cId="2132496552" sldId="4577"/>
            <ac:spMk id="2" creationId="{B407A2A6-7A9B-47A0-B041-02DCCDBB5111}"/>
          </ac:spMkLst>
        </pc:spChg>
        <pc:spChg chg="mod topLvl">
          <ac:chgData name="Price, Irie K." userId="5d11016c-461a-4d17-85a8-f0f6505ed204" providerId="ADAL" clId="{F57A2D59-FEA7-4BA4-AD82-89C4ADD58300}" dt="2023-03-22T14:32:26.405" v="12" actId="207"/>
          <ac:spMkLst>
            <pc:docMk/>
            <pc:sldMk cId="2132496552" sldId="4577"/>
            <ac:spMk id="4" creationId="{AE4635C2-1369-7CF5-7F07-DCF9396750D2}"/>
          </ac:spMkLst>
        </pc:spChg>
        <pc:spChg chg="mod topLvl">
          <ac:chgData name="Price, Irie K." userId="5d11016c-461a-4d17-85a8-f0f6505ed204" providerId="ADAL" clId="{F57A2D59-FEA7-4BA4-AD82-89C4ADD58300}" dt="2023-03-22T14:31:47.034" v="5" actId="165"/>
          <ac:spMkLst>
            <pc:docMk/>
            <pc:sldMk cId="2132496552" sldId="4577"/>
            <ac:spMk id="5" creationId="{D45DA7F9-ABAD-459B-B144-3475ADDE289D}"/>
          </ac:spMkLst>
        </pc:spChg>
        <pc:spChg chg="mod topLvl">
          <ac:chgData name="Price, Irie K." userId="5d11016c-461a-4d17-85a8-f0f6505ed204" providerId="ADAL" clId="{F57A2D59-FEA7-4BA4-AD82-89C4ADD58300}" dt="2023-03-22T14:32:50.701" v="19" actId="207"/>
          <ac:spMkLst>
            <pc:docMk/>
            <pc:sldMk cId="2132496552" sldId="4577"/>
            <ac:spMk id="7" creationId="{EAC31B08-6AFA-5D7D-4C14-EC55647BEA0B}"/>
          </ac:spMkLst>
        </pc:spChg>
        <pc:spChg chg="mod topLvl">
          <ac:chgData name="Price, Irie K." userId="5d11016c-461a-4d17-85a8-f0f6505ed204" providerId="ADAL" clId="{F57A2D59-FEA7-4BA4-AD82-89C4ADD58300}" dt="2023-03-22T14:31:47.034" v="5" actId="165"/>
          <ac:spMkLst>
            <pc:docMk/>
            <pc:sldMk cId="2132496552" sldId="4577"/>
            <ac:spMk id="8" creationId="{83C25D79-038B-4466-928C-4E9E052C0FCA}"/>
          </ac:spMkLst>
        </pc:spChg>
        <pc:spChg chg="add mod">
          <ac:chgData name="Price, Irie K." userId="5d11016c-461a-4d17-85a8-f0f6505ed204" providerId="ADAL" clId="{F57A2D59-FEA7-4BA4-AD82-89C4ADD58300}" dt="2023-03-22T14:31:32.914" v="3" actId="164"/>
          <ac:spMkLst>
            <pc:docMk/>
            <pc:sldMk cId="2132496552" sldId="4577"/>
            <ac:spMk id="17" creationId="{5712C40D-C88E-FA27-F5F9-01E6F65764CF}"/>
          </ac:spMkLst>
        </pc:spChg>
        <pc:spChg chg="add mod">
          <ac:chgData name="Price, Irie K." userId="5d11016c-461a-4d17-85a8-f0f6505ed204" providerId="ADAL" clId="{F57A2D59-FEA7-4BA4-AD82-89C4ADD58300}" dt="2023-03-22T14:31:32.914" v="3" actId="164"/>
          <ac:spMkLst>
            <pc:docMk/>
            <pc:sldMk cId="2132496552" sldId="4577"/>
            <ac:spMk id="18" creationId="{716E239C-36B4-6633-4136-DF29FCB06E9E}"/>
          </ac:spMkLst>
        </pc:spChg>
        <pc:spChg chg="mod topLvl">
          <ac:chgData name="Price, Irie K." userId="5d11016c-461a-4d17-85a8-f0f6505ed204" providerId="ADAL" clId="{F57A2D59-FEA7-4BA4-AD82-89C4ADD58300}" dt="2023-03-22T14:40:03.885" v="105" actId="207"/>
          <ac:spMkLst>
            <pc:docMk/>
            <pc:sldMk cId="2132496552" sldId="4577"/>
            <ac:spMk id="19" creationId="{6CE76C8E-E472-463E-A00C-B5599B078077}"/>
          </ac:spMkLst>
        </pc:spChg>
        <pc:spChg chg="mod topLvl">
          <ac:chgData name="Price, Irie K." userId="5d11016c-461a-4d17-85a8-f0f6505ed204" providerId="ADAL" clId="{F57A2D59-FEA7-4BA4-AD82-89C4ADD58300}" dt="2023-03-22T14:40:03.885" v="105" actId="207"/>
          <ac:spMkLst>
            <pc:docMk/>
            <pc:sldMk cId="2132496552" sldId="4577"/>
            <ac:spMk id="20" creationId="{850A82FE-2397-4C3E-8D9E-27120F5F13DD}"/>
          </ac:spMkLst>
        </pc:spChg>
        <pc:spChg chg="del mod topLvl">
          <ac:chgData name="Price, Irie K." userId="5d11016c-461a-4d17-85a8-f0f6505ed204" providerId="ADAL" clId="{F57A2D59-FEA7-4BA4-AD82-89C4ADD58300}" dt="2023-03-22T14:33:11.656" v="22" actId="478"/>
          <ac:spMkLst>
            <pc:docMk/>
            <pc:sldMk cId="2132496552" sldId="4577"/>
            <ac:spMk id="21" creationId="{2735D200-03BE-4EE4-B456-E3C5273E2BF7}"/>
          </ac:spMkLst>
        </pc:spChg>
        <pc:spChg chg="del mod topLvl">
          <ac:chgData name="Price, Irie K." userId="5d11016c-461a-4d17-85a8-f0f6505ed204" providerId="ADAL" clId="{F57A2D59-FEA7-4BA4-AD82-89C4ADD58300}" dt="2023-03-22T14:31:50.352" v="6" actId="478"/>
          <ac:spMkLst>
            <pc:docMk/>
            <pc:sldMk cId="2132496552" sldId="4577"/>
            <ac:spMk id="22" creationId="{BB9D1646-88C6-4615-9EA3-93C5D4F3073C}"/>
          </ac:spMkLst>
        </pc:spChg>
        <pc:spChg chg="add mod">
          <ac:chgData name="Price, Irie K." userId="5d11016c-461a-4d17-85a8-f0f6505ed204" providerId="ADAL" clId="{F57A2D59-FEA7-4BA4-AD82-89C4ADD58300}" dt="2023-03-22T14:31:32.914" v="3" actId="164"/>
          <ac:spMkLst>
            <pc:docMk/>
            <pc:sldMk cId="2132496552" sldId="4577"/>
            <ac:spMk id="23" creationId="{AB3F5DE4-F1CB-E974-DE31-28032A66DE6E}"/>
          </ac:spMkLst>
        </pc:spChg>
        <pc:spChg chg="del mod topLvl">
          <ac:chgData name="Price, Irie K." userId="5d11016c-461a-4d17-85a8-f0f6505ed204" providerId="ADAL" clId="{F57A2D59-FEA7-4BA4-AD82-89C4ADD58300}" dt="2023-03-22T14:31:50.352" v="6" actId="478"/>
          <ac:spMkLst>
            <pc:docMk/>
            <pc:sldMk cId="2132496552" sldId="4577"/>
            <ac:spMk id="24" creationId="{F90E491A-C82F-45D4-8A89-1E2C27459132}"/>
          </ac:spMkLst>
        </pc:spChg>
        <pc:spChg chg="del mod topLvl">
          <ac:chgData name="Price, Irie K." userId="5d11016c-461a-4d17-85a8-f0f6505ed204" providerId="ADAL" clId="{F57A2D59-FEA7-4BA4-AD82-89C4ADD58300}" dt="2023-03-22T14:31:50.352" v="6" actId="478"/>
          <ac:spMkLst>
            <pc:docMk/>
            <pc:sldMk cId="2132496552" sldId="4577"/>
            <ac:spMk id="25" creationId="{C3E985E4-EBBA-458F-9466-2AAD6A774C20}"/>
          </ac:spMkLst>
        </pc:spChg>
        <pc:spChg chg="del mod topLvl">
          <ac:chgData name="Price, Irie K." userId="5d11016c-461a-4d17-85a8-f0f6505ed204" providerId="ADAL" clId="{F57A2D59-FEA7-4BA4-AD82-89C4ADD58300}" dt="2023-03-22T14:31:50.352" v="6" actId="478"/>
          <ac:spMkLst>
            <pc:docMk/>
            <pc:sldMk cId="2132496552" sldId="4577"/>
            <ac:spMk id="26" creationId="{B662496A-496B-4A80-84F8-8DC71AC6CAED}"/>
          </ac:spMkLst>
        </pc:spChg>
        <pc:spChg chg="add mod">
          <ac:chgData name="Price, Irie K." userId="5d11016c-461a-4d17-85a8-f0f6505ed204" providerId="ADAL" clId="{F57A2D59-FEA7-4BA4-AD82-89C4ADD58300}" dt="2023-03-22T14:31:32.914" v="3" actId="164"/>
          <ac:spMkLst>
            <pc:docMk/>
            <pc:sldMk cId="2132496552" sldId="4577"/>
            <ac:spMk id="27" creationId="{0F461E4C-89E1-5FEF-114D-5F437A332CD2}"/>
          </ac:spMkLst>
        </pc:spChg>
        <pc:spChg chg="del mod topLvl">
          <ac:chgData name="Price, Irie K." userId="5d11016c-461a-4d17-85a8-f0f6505ed204" providerId="ADAL" clId="{F57A2D59-FEA7-4BA4-AD82-89C4ADD58300}" dt="2023-03-22T14:31:50.352" v="6" actId="478"/>
          <ac:spMkLst>
            <pc:docMk/>
            <pc:sldMk cId="2132496552" sldId="4577"/>
            <ac:spMk id="28" creationId="{C8FB9DEE-D347-4D5F-B37A-5A0372334180}"/>
          </ac:spMkLst>
        </pc:spChg>
        <pc:spChg chg="add mod">
          <ac:chgData name="Price, Irie K." userId="5d11016c-461a-4d17-85a8-f0f6505ed204" providerId="ADAL" clId="{F57A2D59-FEA7-4BA4-AD82-89C4ADD58300}" dt="2023-03-22T14:31:32.914" v="3" actId="164"/>
          <ac:spMkLst>
            <pc:docMk/>
            <pc:sldMk cId="2132496552" sldId="4577"/>
            <ac:spMk id="29" creationId="{22F8D10B-3493-4A85-1331-AFCB78CA8B8C}"/>
          </ac:spMkLst>
        </pc:spChg>
        <pc:spChg chg="add mod">
          <ac:chgData name="Price, Irie K." userId="5d11016c-461a-4d17-85a8-f0f6505ed204" providerId="ADAL" clId="{F57A2D59-FEA7-4BA4-AD82-89C4ADD58300}" dt="2023-03-22T14:31:32.914" v="3" actId="164"/>
          <ac:spMkLst>
            <pc:docMk/>
            <pc:sldMk cId="2132496552" sldId="4577"/>
            <ac:spMk id="30" creationId="{E8F4F366-EF24-B043-1B23-80DB56F2B72F}"/>
          </ac:spMkLst>
        </pc:spChg>
        <pc:spChg chg="add mod">
          <ac:chgData name="Price, Irie K." userId="5d11016c-461a-4d17-85a8-f0f6505ed204" providerId="ADAL" clId="{F57A2D59-FEA7-4BA4-AD82-89C4ADD58300}" dt="2023-03-22T14:31:32.914" v="3" actId="164"/>
          <ac:spMkLst>
            <pc:docMk/>
            <pc:sldMk cId="2132496552" sldId="4577"/>
            <ac:spMk id="31" creationId="{FD087221-B123-28EE-C344-CA68D4D0A63E}"/>
          </ac:spMkLst>
        </pc:spChg>
        <pc:spChg chg="add mod">
          <ac:chgData name="Price, Irie K." userId="5d11016c-461a-4d17-85a8-f0f6505ed204" providerId="ADAL" clId="{F57A2D59-FEA7-4BA4-AD82-89C4ADD58300}" dt="2023-03-22T14:31:32.914" v="3" actId="164"/>
          <ac:spMkLst>
            <pc:docMk/>
            <pc:sldMk cId="2132496552" sldId="4577"/>
            <ac:spMk id="32" creationId="{5F3699AA-646F-D0B8-F612-A3E33BA0B4EA}"/>
          </ac:spMkLst>
        </pc:spChg>
        <pc:spChg chg="mod">
          <ac:chgData name="Price, Irie K." userId="5d11016c-461a-4d17-85a8-f0f6505ed204" providerId="ADAL" clId="{F57A2D59-FEA7-4BA4-AD82-89C4ADD58300}" dt="2023-03-22T14:31:31.252" v="2"/>
          <ac:spMkLst>
            <pc:docMk/>
            <pc:sldMk cId="2132496552" sldId="4577"/>
            <ac:spMk id="39" creationId="{FA1BB0DF-73A3-B5CA-E482-0411A775BD4B}"/>
          </ac:spMkLst>
        </pc:spChg>
        <pc:spChg chg="mod">
          <ac:chgData name="Price, Irie K." userId="5d11016c-461a-4d17-85a8-f0f6505ed204" providerId="ADAL" clId="{F57A2D59-FEA7-4BA4-AD82-89C4ADD58300}" dt="2023-03-22T14:31:31.252" v="2"/>
          <ac:spMkLst>
            <pc:docMk/>
            <pc:sldMk cId="2132496552" sldId="4577"/>
            <ac:spMk id="40" creationId="{47C09483-03A1-27F1-1933-7ECC276A9935}"/>
          </ac:spMkLst>
        </pc:spChg>
        <pc:spChg chg="mod">
          <ac:chgData name="Price, Irie K." userId="5d11016c-461a-4d17-85a8-f0f6505ed204" providerId="ADAL" clId="{F57A2D59-FEA7-4BA4-AD82-89C4ADD58300}" dt="2023-03-22T14:31:31.252" v="2"/>
          <ac:spMkLst>
            <pc:docMk/>
            <pc:sldMk cId="2132496552" sldId="4577"/>
            <ac:spMk id="41" creationId="{7162E52E-EBAF-5A89-92EA-E7729C674E31}"/>
          </ac:spMkLst>
        </pc:spChg>
        <pc:spChg chg="add mod">
          <ac:chgData name="Price, Irie K." userId="5d11016c-461a-4d17-85a8-f0f6505ed204" providerId="ADAL" clId="{F57A2D59-FEA7-4BA4-AD82-89C4ADD58300}" dt="2023-03-22T14:32:05.335" v="9" actId="164"/>
          <ac:spMkLst>
            <pc:docMk/>
            <pc:sldMk cId="2132496552" sldId="4577"/>
            <ac:spMk id="43" creationId="{2004EC97-A494-C1CE-C1AD-052A97FB2873}"/>
          </ac:spMkLst>
        </pc:spChg>
        <pc:spChg chg="add mod">
          <ac:chgData name="Price, Irie K." userId="5d11016c-461a-4d17-85a8-f0f6505ed204" providerId="ADAL" clId="{F57A2D59-FEA7-4BA4-AD82-89C4ADD58300}" dt="2023-03-22T14:32:05.335" v="9" actId="164"/>
          <ac:spMkLst>
            <pc:docMk/>
            <pc:sldMk cId="2132496552" sldId="4577"/>
            <ac:spMk id="44" creationId="{F1DA3C23-95CD-6B4C-5353-4BD22D99951D}"/>
          </ac:spMkLst>
        </pc:spChg>
        <pc:spChg chg="add mod">
          <ac:chgData name="Price, Irie K." userId="5d11016c-461a-4d17-85a8-f0f6505ed204" providerId="ADAL" clId="{F57A2D59-FEA7-4BA4-AD82-89C4ADD58300}" dt="2023-03-22T14:32:05.335" v="9" actId="164"/>
          <ac:spMkLst>
            <pc:docMk/>
            <pc:sldMk cId="2132496552" sldId="4577"/>
            <ac:spMk id="45" creationId="{7B135758-F09A-05B5-3513-5AACA2C62C22}"/>
          </ac:spMkLst>
        </pc:spChg>
        <pc:spChg chg="add mod">
          <ac:chgData name="Price, Irie K." userId="5d11016c-461a-4d17-85a8-f0f6505ed204" providerId="ADAL" clId="{F57A2D59-FEA7-4BA4-AD82-89C4ADD58300}" dt="2023-03-22T14:32:05.335" v="9" actId="164"/>
          <ac:spMkLst>
            <pc:docMk/>
            <pc:sldMk cId="2132496552" sldId="4577"/>
            <ac:spMk id="46" creationId="{2879CCC9-E4BB-E2D2-C1B3-D6D0A1D8E879}"/>
          </ac:spMkLst>
        </pc:spChg>
        <pc:spChg chg="add mod">
          <ac:chgData name="Price, Irie K." userId="5d11016c-461a-4d17-85a8-f0f6505ed204" providerId="ADAL" clId="{F57A2D59-FEA7-4BA4-AD82-89C4ADD58300}" dt="2023-03-22T14:32:05.335" v="9" actId="164"/>
          <ac:spMkLst>
            <pc:docMk/>
            <pc:sldMk cId="2132496552" sldId="4577"/>
            <ac:spMk id="47" creationId="{AD223B8F-EBFE-B7A6-C4C0-910745662219}"/>
          </ac:spMkLst>
        </pc:spChg>
        <pc:spChg chg="add mod">
          <ac:chgData name="Price, Irie K." userId="5d11016c-461a-4d17-85a8-f0f6505ed204" providerId="ADAL" clId="{F57A2D59-FEA7-4BA4-AD82-89C4ADD58300}" dt="2023-03-22T14:32:05.335" v="9" actId="164"/>
          <ac:spMkLst>
            <pc:docMk/>
            <pc:sldMk cId="2132496552" sldId="4577"/>
            <ac:spMk id="48" creationId="{9513B910-1C3A-10C4-5A75-80F721EEFAAC}"/>
          </ac:spMkLst>
        </pc:spChg>
        <pc:spChg chg="mod topLvl">
          <ac:chgData name="Price, Irie K." userId="5d11016c-461a-4d17-85a8-f0f6505ed204" providerId="ADAL" clId="{F57A2D59-FEA7-4BA4-AD82-89C4ADD58300}" dt="2023-03-22T14:33:09.041" v="21" actId="207"/>
          <ac:spMkLst>
            <pc:docMk/>
            <pc:sldMk cId="2132496552" sldId="4577"/>
            <ac:spMk id="49" creationId="{0D13878F-5F75-4ECB-AB33-D50CC7A21E8F}"/>
          </ac:spMkLst>
        </pc:spChg>
        <pc:spChg chg="mod topLvl">
          <ac:chgData name="Price, Irie K." userId="5d11016c-461a-4d17-85a8-f0f6505ed204" providerId="ADAL" clId="{F57A2D59-FEA7-4BA4-AD82-89C4ADD58300}" dt="2023-03-22T14:33:13.748" v="23" actId="207"/>
          <ac:spMkLst>
            <pc:docMk/>
            <pc:sldMk cId="2132496552" sldId="4577"/>
            <ac:spMk id="50" creationId="{09462C36-5F21-46F0-8EA8-FA18723084EC}"/>
          </ac:spMkLst>
        </pc:spChg>
        <pc:spChg chg="mod topLvl">
          <ac:chgData name="Price, Irie K." userId="5d11016c-461a-4d17-85a8-f0f6505ed204" providerId="ADAL" clId="{F57A2D59-FEA7-4BA4-AD82-89C4ADD58300}" dt="2023-03-22T14:33:16.123" v="24" actId="207"/>
          <ac:spMkLst>
            <pc:docMk/>
            <pc:sldMk cId="2132496552" sldId="4577"/>
            <ac:spMk id="51" creationId="{220E6903-34A9-4495-90CB-E4C97B26F49E}"/>
          </ac:spMkLst>
        </pc:spChg>
        <pc:spChg chg="mod topLvl">
          <ac:chgData name="Price, Irie K." userId="5d11016c-461a-4d17-85a8-f0f6505ed204" providerId="ADAL" clId="{F57A2D59-FEA7-4BA4-AD82-89C4ADD58300}" dt="2023-03-22T14:33:47.941" v="31" actId="207"/>
          <ac:spMkLst>
            <pc:docMk/>
            <pc:sldMk cId="2132496552" sldId="4577"/>
            <ac:spMk id="57" creationId="{8E824C46-7DBF-4A18-9AF4-2BF67FCD6C08}"/>
          </ac:spMkLst>
        </pc:spChg>
        <pc:spChg chg="mod topLvl">
          <ac:chgData name="Price, Irie K." userId="5d11016c-461a-4d17-85a8-f0f6505ed204" providerId="ADAL" clId="{F57A2D59-FEA7-4BA4-AD82-89C4ADD58300}" dt="2023-03-22T14:31:47.034" v="5" actId="165"/>
          <ac:spMkLst>
            <pc:docMk/>
            <pc:sldMk cId="2132496552" sldId="4577"/>
            <ac:spMk id="61" creationId="{15BF197B-1125-46CF-A4E4-034AA3D2C91D}"/>
          </ac:spMkLst>
        </pc:spChg>
        <pc:spChg chg="mod topLvl">
          <ac:chgData name="Price, Irie K." userId="5d11016c-461a-4d17-85a8-f0f6505ed204" providerId="ADAL" clId="{F57A2D59-FEA7-4BA4-AD82-89C4ADD58300}" dt="2023-03-22T14:31:47.034" v="5" actId="165"/>
          <ac:spMkLst>
            <pc:docMk/>
            <pc:sldMk cId="2132496552" sldId="4577"/>
            <ac:spMk id="62" creationId="{DF9C187F-2E64-4AC9-A22C-3C18904D707A}"/>
          </ac:spMkLst>
        </pc:spChg>
        <pc:spChg chg="mod topLvl">
          <ac:chgData name="Price, Irie K." userId="5d11016c-461a-4d17-85a8-f0f6505ed204" providerId="ADAL" clId="{F57A2D59-FEA7-4BA4-AD82-89C4ADD58300}" dt="2023-03-22T14:31:47.034" v="5" actId="165"/>
          <ac:spMkLst>
            <pc:docMk/>
            <pc:sldMk cId="2132496552" sldId="4577"/>
            <ac:spMk id="63" creationId="{836666A0-0997-498F-8514-11335F2C5DB0}"/>
          </ac:spMkLst>
        </pc:spChg>
        <pc:spChg chg="mod topLvl">
          <ac:chgData name="Price, Irie K." userId="5d11016c-461a-4d17-85a8-f0f6505ed204" providerId="ADAL" clId="{F57A2D59-FEA7-4BA4-AD82-89C4ADD58300}" dt="2023-03-22T14:31:47.034" v="5" actId="165"/>
          <ac:spMkLst>
            <pc:docMk/>
            <pc:sldMk cId="2132496552" sldId="4577"/>
            <ac:spMk id="64" creationId="{D19D8EFB-FDAD-4454-B84B-7DE576C4BBE2}"/>
          </ac:spMkLst>
        </pc:spChg>
        <pc:spChg chg="mod topLvl">
          <ac:chgData name="Price, Irie K." userId="5d11016c-461a-4d17-85a8-f0f6505ed204" providerId="ADAL" clId="{F57A2D59-FEA7-4BA4-AD82-89C4ADD58300}" dt="2023-03-22T14:33:36.416" v="27" actId="207"/>
          <ac:spMkLst>
            <pc:docMk/>
            <pc:sldMk cId="2132496552" sldId="4577"/>
            <ac:spMk id="65" creationId="{422A17C8-AC08-4895-BFB8-5C97689A86FB}"/>
          </ac:spMkLst>
        </pc:spChg>
        <pc:spChg chg="mod topLvl">
          <ac:chgData name="Price, Irie K." userId="5d11016c-461a-4d17-85a8-f0f6505ed204" providerId="ADAL" clId="{F57A2D59-FEA7-4BA4-AD82-89C4ADD58300}" dt="2023-03-22T14:32:41.465" v="15" actId="207"/>
          <ac:spMkLst>
            <pc:docMk/>
            <pc:sldMk cId="2132496552" sldId="4577"/>
            <ac:spMk id="66" creationId="{E139AE12-561E-4535-9A80-4AA0190C618D}"/>
          </ac:spMkLst>
        </pc:spChg>
        <pc:spChg chg="del mod topLvl">
          <ac:chgData name="Price, Irie K." userId="5d11016c-461a-4d17-85a8-f0f6505ed204" providerId="ADAL" clId="{F57A2D59-FEA7-4BA4-AD82-89C4ADD58300}" dt="2023-03-22T14:31:50.352" v="6" actId="478"/>
          <ac:spMkLst>
            <pc:docMk/>
            <pc:sldMk cId="2132496552" sldId="4577"/>
            <ac:spMk id="67" creationId="{BEB58834-837C-451D-9281-ED40DB8438A7}"/>
          </ac:spMkLst>
        </pc:spChg>
        <pc:spChg chg="del mod topLvl">
          <ac:chgData name="Price, Irie K." userId="5d11016c-461a-4d17-85a8-f0f6505ed204" providerId="ADAL" clId="{F57A2D59-FEA7-4BA4-AD82-89C4ADD58300}" dt="2023-03-22T14:31:50.352" v="6" actId="478"/>
          <ac:spMkLst>
            <pc:docMk/>
            <pc:sldMk cId="2132496552" sldId="4577"/>
            <ac:spMk id="68" creationId="{BD0CCDC4-1405-4C15-8526-AA038BBF1370}"/>
          </ac:spMkLst>
        </pc:spChg>
        <pc:spChg chg="mod topLvl">
          <ac:chgData name="Price, Irie K." userId="5d11016c-461a-4d17-85a8-f0f6505ed204" providerId="ADAL" clId="{F57A2D59-FEA7-4BA4-AD82-89C4ADD58300}" dt="2023-03-22T14:32:44.590" v="16" actId="207"/>
          <ac:spMkLst>
            <pc:docMk/>
            <pc:sldMk cId="2132496552" sldId="4577"/>
            <ac:spMk id="69" creationId="{2BC54248-3844-4FE3-A6C4-C04141891349}"/>
          </ac:spMkLst>
        </pc:spChg>
        <pc:spChg chg="del mod topLvl">
          <ac:chgData name="Price, Irie K." userId="5d11016c-461a-4d17-85a8-f0f6505ed204" providerId="ADAL" clId="{F57A2D59-FEA7-4BA4-AD82-89C4ADD58300}" dt="2023-03-22T14:31:50.352" v="6" actId="478"/>
          <ac:spMkLst>
            <pc:docMk/>
            <pc:sldMk cId="2132496552" sldId="4577"/>
            <ac:spMk id="70" creationId="{E5D208E4-EC27-4455-BF75-12F72369C510}"/>
          </ac:spMkLst>
        </pc:spChg>
        <pc:spChg chg="mod topLvl">
          <ac:chgData name="Price, Irie K." userId="5d11016c-461a-4d17-85a8-f0f6505ed204" providerId="ADAL" clId="{F57A2D59-FEA7-4BA4-AD82-89C4ADD58300}" dt="2023-03-22T14:32:46.532" v="17" actId="207"/>
          <ac:spMkLst>
            <pc:docMk/>
            <pc:sldMk cId="2132496552" sldId="4577"/>
            <ac:spMk id="71" creationId="{FC90D2DB-128F-40F3-9678-B3F090387267}"/>
          </ac:spMkLst>
        </pc:spChg>
        <pc:spChg chg="mod topLvl">
          <ac:chgData name="Price, Irie K." userId="5d11016c-461a-4d17-85a8-f0f6505ed204" providerId="ADAL" clId="{F57A2D59-FEA7-4BA4-AD82-89C4ADD58300}" dt="2023-03-22T14:31:47.034" v="5" actId="165"/>
          <ac:spMkLst>
            <pc:docMk/>
            <pc:sldMk cId="2132496552" sldId="4577"/>
            <ac:spMk id="72" creationId="{7E23BC35-F887-470F-A3F2-BD2F0432A167}"/>
          </ac:spMkLst>
        </pc:spChg>
        <pc:spChg chg="mod topLvl">
          <ac:chgData name="Price, Irie K." userId="5d11016c-461a-4d17-85a8-f0f6505ed204" providerId="ADAL" clId="{F57A2D59-FEA7-4BA4-AD82-89C4ADD58300}" dt="2023-03-22T14:32:57.931" v="20" actId="207"/>
          <ac:spMkLst>
            <pc:docMk/>
            <pc:sldMk cId="2132496552" sldId="4577"/>
            <ac:spMk id="73" creationId="{C31CE134-A9B9-4301-BB66-A22D97D2C55C}"/>
          </ac:spMkLst>
        </pc:spChg>
        <pc:spChg chg="mod topLvl">
          <ac:chgData name="Price, Irie K." userId="5d11016c-461a-4d17-85a8-f0f6505ed204" providerId="ADAL" clId="{F57A2D59-FEA7-4BA4-AD82-89C4ADD58300}" dt="2023-03-22T14:31:47.034" v="5" actId="165"/>
          <ac:spMkLst>
            <pc:docMk/>
            <pc:sldMk cId="2132496552" sldId="4577"/>
            <ac:spMk id="74" creationId="{AEBFC621-1AA1-45C9-8E0B-9ECEEB76AE35}"/>
          </ac:spMkLst>
        </pc:spChg>
        <pc:spChg chg="mod topLvl">
          <ac:chgData name="Price, Irie K." userId="5d11016c-461a-4d17-85a8-f0f6505ed204" providerId="ADAL" clId="{F57A2D59-FEA7-4BA4-AD82-89C4ADD58300}" dt="2023-03-22T14:32:57.931" v="20" actId="207"/>
          <ac:spMkLst>
            <pc:docMk/>
            <pc:sldMk cId="2132496552" sldId="4577"/>
            <ac:spMk id="75" creationId="{DC6E9F26-D659-482F-9AA4-9DCF0B40FCB1}"/>
          </ac:spMkLst>
        </pc:spChg>
        <pc:spChg chg="mod topLvl">
          <ac:chgData name="Price, Irie K." userId="5d11016c-461a-4d17-85a8-f0f6505ed204" providerId="ADAL" clId="{F57A2D59-FEA7-4BA4-AD82-89C4ADD58300}" dt="2023-03-22T14:31:47.034" v="5" actId="165"/>
          <ac:spMkLst>
            <pc:docMk/>
            <pc:sldMk cId="2132496552" sldId="4577"/>
            <ac:spMk id="76" creationId="{5F3EA163-F622-4E40-BB93-2891139154D3}"/>
          </ac:spMkLst>
        </pc:spChg>
        <pc:spChg chg="mod topLvl">
          <ac:chgData name="Price, Irie K." userId="5d11016c-461a-4d17-85a8-f0f6505ed204" providerId="ADAL" clId="{F57A2D59-FEA7-4BA4-AD82-89C4ADD58300}" dt="2023-03-22T14:32:57.931" v="20" actId="207"/>
          <ac:spMkLst>
            <pc:docMk/>
            <pc:sldMk cId="2132496552" sldId="4577"/>
            <ac:spMk id="77" creationId="{42006AD4-11D1-4279-9AD6-CB71B9554EB2}"/>
          </ac:spMkLst>
        </pc:spChg>
        <pc:spChg chg="del mod topLvl">
          <ac:chgData name="Price, Irie K." userId="5d11016c-461a-4d17-85a8-f0f6505ed204" providerId="ADAL" clId="{F57A2D59-FEA7-4BA4-AD82-89C4ADD58300}" dt="2023-03-22T14:36:54.569" v="89" actId="478"/>
          <ac:spMkLst>
            <pc:docMk/>
            <pc:sldMk cId="2132496552" sldId="4577"/>
            <ac:spMk id="78" creationId="{B804E914-46AB-417A-9EFB-41A45CF35DB1}"/>
          </ac:spMkLst>
        </pc:spChg>
        <pc:spChg chg="mod topLvl">
          <ac:chgData name="Price, Irie K." userId="5d11016c-461a-4d17-85a8-f0f6505ed204" providerId="ADAL" clId="{F57A2D59-FEA7-4BA4-AD82-89C4ADD58300}" dt="2023-03-22T14:32:48.762" v="18" actId="207"/>
          <ac:spMkLst>
            <pc:docMk/>
            <pc:sldMk cId="2132496552" sldId="4577"/>
            <ac:spMk id="79" creationId="{9FB0E289-6439-44A3-99B7-532F084E3436}"/>
          </ac:spMkLst>
        </pc:spChg>
        <pc:spChg chg="mod topLvl">
          <ac:chgData name="Price, Irie K." userId="5d11016c-461a-4d17-85a8-f0f6505ed204" providerId="ADAL" clId="{F57A2D59-FEA7-4BA4-AD82-89C4ADD58300}" dt="2023-03-22T14:31:47.034" v="5" actId="165"/>
          <ac:spMkLst>
            <pc:docMk/>
            <pc:sldMk cId="2132496552" sldId="4577"/>
            <ac:spMk id="80" creationId="{531563BE-8A4D-4D73-8BC5-DCE59EC8EDAB}"/>
          </ac:spMkLst>
        </pc:spChg>
        <pc:spChg chg="mod topLvl">
          <ac:chgData name="Price, Irie K." userId="5d11016c-461a-4d17-85a8-f0f6505ed204" providerId="ADAL" clId="{F57A2D59-FEA7-4BA4-AD82-89C4ADD58300}" dt="2023-03-22T14:31:47.034" v="5" actId="165"/>
          <ac:spMkLst>
            <pc:docMk/>
            <pc:sldMk cId="2132496552" sldId="4577"/>
            <ac:spMk id="81" creationId="{1EEEBF63-ECCE-4E37-9DDC-03C7A603C30B}"/>
          </ac:spMkLst>
        </pc:spChg>
        <pc:spChg chg="mod topLvl">
          <ac:chgData name="Price, Irie K." userId="5d11016c-461a-4d17-85a8-f0f6505ed204" providerId="ADAL" clId="{F57A2D59-FEA7-4BA4-AD82-89C4ADD58300}" dt="2023-03-22T14:32:57.931" v="20" actId="207"/>
          <ac:spMkLst>
            <pc:docMk/>
            <pc:sldMk cId="2132496552" sldId="4577"/>
            <ac:spMk id="82" creationId="{576EDEBD-09BB-4FAC-A3F8-3029651892DA}"/>
          </ac:spMkLst>
        </pc:spChg>
        <pc:spChg chg="mod topLvl">
          <ac:chgData name="Price, Irie K." userId="5d11016c-461a-4d17-85a8-f0f6505ed204" providerId="ADAL" clId="{F57A2D59-FEA7-4BA4-AD82-89C4ADD58300}" dt="2023-03-22T14:33:38.476" v="28" actId="207"/>
          <ac:spMkLst>
            <pc:docMk/>
            <pc:sldMk cId="2132496552" sldId="4577"/>
            <ac:spMk id="87" creationId="{35EC101A-7720-4602-809E-AAF153091214}"/>
          </ac:spMkLst>
        </pc:spChg>
        <pc:spChg chg="mod topLvl">
          <ac:chgData name="Price, Irie K." userId="5d11016c-461a-4d17-85a8-f0f6505ed204" providerId="ADAL" clId="{F57A2D59-FEA7-4BA4-AD82-89C4ADD58300}" dt="2023-03-22T14:33:40.489" v="29" actId="207"/>
          <ac:spMkLst>
            <pc:docMk/>
            <pc:sldMk cId="2132496552" sldId="4577"/>
            <ac:spMk id="88" creationId="{F51FF4A8-23D5-4E18-9CC1-FCE0A1222A63}"/>
          </ac:spMkLst>
        </pc:spChg>
        <pc:spChg chg="mod topLvl">
          <ac:chgData name="Price, Irie K." userId="5d11016c-461a-4d17-85a8-f0f6505ed204" providerId="ADAL" clId="{F57A2D59-FEA7-4BA4-AD82-89C4ADD58300}" dt="2023-03-22T14:31:47.034" v="5" actId="165"/>
          <ac:spMkLst>
            <pc:docMk/>
            <pc:sldMk cId="2132496552" sldId="4577"/>
            <ac:spMk id="93" creationId="{DC68D6C9-1DD4-428F-9D9D-B9924A89769A}"/>
          </ac:spMkLst>
        </pc:spChg>
        <pc:spChg chg="mod topLvl">
          <ac:chgData name="Price, Irie K." userId="5d11016c-461a-4d17-85a8-f0f6505ed204" providerId="ADAL" clId="{F57A2D59-FEA7-4BA4-AD82-89C4ADD58300}" dt="2023-03-22T14:31:47.034" v="5" actId="165"/>
          <ac:spMkLst>
            <pc:docMk/>
            <pc:sldMk cId="2132496552" sldId="4577"/>
            <ac:spMk id="94" creationId="{FF4C430A-A836-4E35-A5EE-0FBFE637310A}"/>
          </ac:spMkLst>
        </pc:spChg>
        <pc:spChg chg="mod topLvl">
          <ac:chgData name="Price, Irie K." userId="5d11016c-461a-4d17-85a8-f0f6505ed204" providerId="ADAL" clId="{F57A2D59-FEA7-4BA4-AD82-89C4ADD58300}" dt="2023-03-22T14:31:47.034" v="5" actId="165"/>
          <ac:spMkLst>
            <pc:docMk/>
            <pc:sldMk cId="2132496552" sldId="4577"/>
            <ac:spMk id="95" creationId="{DA471263-287E-4FC7-9726-D70344164F85}"/>
          </ac:spMkLst>
        </pc:spChg>
        <pc:spChg chg="mod topLvl">
          <ac:chgData name="Price, Irie K." userId="5d11016c-461a-4d17-85a8-f0f6505ed204" providerId="ADAL" clId="{F57A2D59-FEA7-4BA4-AD82-89C4ADD58300}" dt="2023-03-22T14:31:47.034" v="5" actId="165"/>
          <ac:spMkLst>
            <pc:docMk/>
            <pc:sldMk cId="2132496552" sldId="4577"/>
            <ac:spMk id="96" creationId="{B816F006-1536-4390-8B99-4639E61F4025}"/>
          </ac:spMkLst>
        </pc:spChg>
        <pc:spChg chg="mod topLvl">
          <ac:chgData name="Price, Irie K." userId="5d11016c-461a-4d17-85a8-f0f6505ed204" providerId="ADAL" clId="{F57A2D59-FEA7-4BA4-AD82-89C4ADD58300}" dt="2023-03-22T14:31:47.034" v="5" actId="165"/>
          <ac:spMkLst>
            <pc:docMk/>
            <pc:sldMk cId="2132496552" sldId="4577"/>
            <ac:spMk id="97" creationId="{8C290C27-9F71-4CC5-B1F4-532B789F5791}"/>
          </ac:spMkLst>
        </pc:spChg>
        <pc:spChg chg="mod topLvl">
          <ac:chgData name="Price, Irie K." userId="5d11016c-461a-4d17-85a8-f0f6505ed204" providerId="ADAL" clId="{F57A2D59-FEA7-4BA4-AD82-89C4ADD58300}" dt="2023-03-22T14:31:47.034" v="5" actId="165"/>
          <ac:spMkLst>
            <pc:docMk/>
            <pc:sldMk cId="2132496552" sldId="4577"/>
            <ac:spMk id="98" creationId="{3FD27935-97B9-4FD5-8493-80D8EC2EB1FB}"/>
          </ac:spMkLst>
        </pc:spChg>
        <pc:spChg chg="mod topLvl">
          <ac:chgData name="Price, Irie K." userId="5d11016c-461a-4d17-85a8-f0f6505ed204" providerId="ADAL" clId="{F57A2D59-FEA7-4BA4-AD82-89C4ADD58300}" dt="2023-03-22T14:36:17.964" v="79" actId="207"/>
          <ac:spMkLst>
            <pc:docMk/>
            <pc:sldMk cId="2132496552" sldId="4577"/>
            <ac:spMk id="99" creationId="{45279CFB-8ED2-1F03-9534-10E631625241}"/>
          </ac:spMkLst>
        </pc:spChg>
        <pc:spChg chg="mod topLvl">
          <ac:chgData name="Price, Irie K." userId="5d11016c-461a-4d17-85a8-f0f6505ed204" providerId="ADAL" clId="{F57A2D59-FEA7-4BA4-AD82-89C4ADD58300}" dt="2023-03-22T14:33:47.941" v="31" actId="207"/>
          <ac:spMkLst>
            <pc:docMk/>
            <pc:sldMk cId="2132496552" sldId="4577"/>
            <ac:spMk id="100" creationId="{FF1BE08B-8B8F-48E4-8E16-72E11CF3C825}"/>
          </ac:spMkLst>
        </pc:spChg>
        <pc:spChg chg="mod topLvl">
          <ac:chgData name="Price, Irie K." userId="5d11016c-461a-4d17-85a8-f0f6505ed204" providerId="ADAL" clId="{F57A2D59-FEA7-4BA4-AD82-89C4ADD58300}" dt="2023-03-22T14:33:42.567" v="30" actId="207"/>
          <ac:spMkLst>
            <pc:docMk/>
            <pc:sldMk cId="2132496552" sldId="4577"/>
            <ac:spMk id="101" creationId="{4753A259-FA14-02CA-EBEA-0F7E3688F4E1}"/>
          </ac:spMkLst>
        </pc:spChg>
        <pc:spChg chg="mod topLvl">
          <ac:chgData name="Price, Irie K." userId="5d11016c-461a-4d17-85a8-f0f6505ed204" providerId="ADAL" clId="{F57A2D59-FEA7-4BA4-AD82-89C4ADD58300}" dt="2023-03-22T14:40:03.885" v="105" actId="207"/>
          <ac:spMkLst>
            <pc:docMk/>
            <pc:sldMk cId="2132496552" sldId="4577"/>
            <ac:spMk id="102" creationId="{DA13F578-043F-4D4E-9738-C2A84E768CCA}"/>
          </ac:spMkLst>
        </pc:spChg>
        <pc:grpChg chg="del">
          <ac:chgData name="Price, Irie K." userId="5d11016c-461a-4d17-85a8-f0f6505ed204" providerId="ADAL" clId="{F57A2D59-FEA7-4BA4-AD82-89C4ADD58300}" dt="2023-03-22T14:31:47.034" v="5" actId="165"/>
          <ac:grpSpMkLst>
            <pc:docMk/>
            <pc:sldMk cId="2132496552" sldId="4577"/>
            <ac:grpSpMk id="3" creationId="{489AB8D0-C5D5-4BFE-B2DC-4EDA02FDD26E}"/>
          </ac:grpSpMkLst>
        </pc:grpChg>
        <pc:grpChg chg="del">
          <ac:chgData name="Price, Irie K." userId="5d11016c-461a-4d17-85a8-f0f6505ed204" providerId="ADAL" clId="{F57A2D59-FEA7-4BA4-AD82-89C4ADD58300}" dt="2023-03-22T14:31:50.352" v="6" actId="478"/>
          <ac:grpSpMkLst>
            <pc:docMk/>
            <pc:sldMk cId="2132496552" sldId="4577"/>
            <ac:grpSpMk id="11" creationId="{44A85C3F-6A3C-D2CC-93E5-417234A203E3}"/>
          </ac:grpSpMkLst>
        </pc:grpChg>
        <pc:grpChg chg="add mod">
          <ac:chgData name="Price, Irie K." userId="5d11016c-461a-4d17-85a8-f0f6505ed204" providerId="ADAL" clId="{F57A2D59-FEA7-4BA4-AD82-89C4ADD58300}" dt="2023-03-22T14:31:32.914" v="3" actId="164"/>
          <ac:grpSpMkLst>
            <pc:docMk/>
            <pc:sldMk cId="2132496552" sldId="4577"/>
            <ac:grpSpMk id="36" creationId="{4BED862B-5C9C-0A3E-4B7A-C55F8A583B98}"/>
          </ac:grpSpMkLst>
        </pc:grpChg>
        <pc:grpChg chg="mod">
          <ac:chgData name="Price, Irie K." userId="5d11016c-461a-4d17-85a8-f0f6505ed204" providerId="ADAL" clId="{F57A2D59-FEA7-4BA4-AD82-89C4ADD58300}" dt="2023-03-22T14:31:31.252" v="2"/>
          <ac:grpSpMkLst>
            <pc:docMk/>
            <pc:sldMk cId="2132496552" sldId="4577"/>
            <ac:grpSpMk id="38" creationId="{8DAF649E-2BCC-AEF1-9EA5-4B1C789EE219}"/>
          </ac:grpSpMkLst>
        </pc:grpChg>
        <pc:grpChg chg="add mod">
          <ac:chgData name="Price, Irie K." userId="5d11016c-461a-4d17-85a8-f0f6505ed204" providerId="ADAL" clId="{F57A2D59-FEA7-4BA4-AD82-89C4ADD58300}" dt="2023-03-22T14:38:15.416" v="92" actId="1076"/>
          <ac:grpSpMkLst>
            <pc:docMk/>
            <pc:sldMk cId="2132496552" sldId="4577"/>
            <ac:grpSpMk id="42" creationId="{8EC880E9-86C5-22F5-81EE-64EE52290CB8}"/>
          </ac:grpSpMkLst>
        </pc:grpChg>
        <pc:grpChg chg="add del mod">
          <ac:chgData name="Price, Irie K." userId="5d11016c-461a-4d17-85a8-f0f6505ed204" providerId="ADAL" clId="{F57A2D59-FEA7-4BA4-AD82-89C4ADD58300}" dt="2023-03-22T14:40:12.121" v="107" actId="478"/>
          <ac:grpSpMkLst>
            <pc:docMk/>
            <pc:sldMk cId="2132496552" sldId="4577"/>
            <ac:grpSpMk id="52" creationId="{895062AE-9370-DE35-7FAD-F7654923818D}"/>
          </ac:grpSpMkLst>
        </pc:grpChg>
        <pc:picChg chg="del">
          <ac:chgData name="Price, Irie K." userId="5d11016c-461a-4d17-85a8-f0f6505ed204" providerId="ADAL" clId="{F57A2D59-FEA7-4BA4-AD82-89C4ADD58300}" dt="2023-03-22T14:31:50.352" v="6" actId="478"/>
          <ac:picMkLst>
            <pc:docMk/>
            <pc:sldMk cId="2132496552" sldId="4577"/>
            <ac:picMk id="6" creationId="{19E0E53A-68E6-D455-4990-9CD5B813A692}"/>
          </ac:picMkLst>
        </pc:picChg>
        <pc:picChg chg="del">
          <ac:chgData name="Price, Irie K." userId="5d11016c-461a-4d17-85a8-f0f6505ed204" providerId="ADAL" clId="{F57A2D59-FEA7-4BA4-AD82-89C4ADD58300}" dt="2023-03-22T14:31:50.352" v="6" actId="478"/>
          <ac:picMkLst>
            <pc:docMk/>
            <pc:sldMk cId="2132496552" sldId="4577"/>
            <ac:picMk id="9" creationId="{502F0CC5-3C96-EC40-4FC1-154392BCFA98}"/>
          </ac:picMkLst>
        </pc:picChg>
        <pc:picChg chg="del">
          <ac:chgData name="Price, Irie K." userId="5d11016c-461a-4d17-85a8-f0f6505ed204" providerId="ADAL" clId="{F57A2D59-FEA7-4BA4-AD82-89C4ADD58300}" dt="2023-03-22T14:31:50.352" v="6" actId="478"/>
          <ac:picMkLst>
            <pc:docMk/>
            <pc:sldMk cId="2132496552" sldId="4577"/>
            <ac:picMk id="10" creationId="{A78931A3-686C-9D48-02FF-F614CED2B3D3}"/>
          </ac:picMkLst>
        </pc:picChg>
        <pc:picChg chg="add mod">
          <ac:chgData name="Price, Irie K." userId="5d11016c-461a-4d17-85a8-f0f6505ed204" providerId="ADAL" clId="{F57A2D59-FEA7-4BA4-AD82-89C4ADD58300}" dt="2023-03-22T14:31:32.914" v="3" actId="164"/>
          <ac:picMkLst>
            <pc:docMk/>
            <pc:sldMk cId="2132496552" sldId="4577"/>
            <ac:picMk id="33" creationId="{55CAEF78-7C09-F2CC-AD6B-65651CE80AD1}"/>
          </ac:picMkLst>
        </pc:picChg>
        <pc:picChg chg="add mod">
          <ac:chgData name="Price, Irie K." userId="5d11016c-461a-4d17-85a8-f0f6505ed204" providerId="ADAL" clId="{F57A2D59-FEA7-4BA4-AD82-89C4ADD58300}" dt="2023-03-22T14:31:32.914" v="3" actId="164"/>
          <ac:picMkLst>
            <pc:docMk/>
            <pc:sldMk cId="2132496552" sldId="4577"/>
            <ac:picMk id="34" creationId="{759FF289-F5F4-590C-B993-6F79467E836A}"/>
          </ac:picMkLst>
        </pc:picChg>
        <pc:picChg chg="add mod">
          <ac:chgData name="Price, Irie K." userId="5d11016c-461a-4d17-85a8-f0f6505ed204" providerId="ADAL" clId="{F57A2D59-FEA7-4BA4-AD82-89C4ADD58300}" dt="2023-03-22T14:31:32.914" v="3" actId="164"/>
          <ac:picMkLst>
            <pc:docMk/>
            <pc:sldMk cId="2132496552" sldId="4577"/>
            <ac:picMk id="35" creationId="{B93D41AD-4F9F-E59E-83AB-15EF470A33C3}"/>
          </ac:picMkLst>
        </pc:picChg>
        <pc:picChg chg="mod">
          <ac:chgData name="Price, Irie K." userId="5d11016c-461a-4d17-85a8-f0f6505ed204" providerId="ADAL" clId="{F57A2D59-FEA7-4BA4-AD82-89C4ADD58300}" dt="2023-03-22T14:31:31.252" v="2"/>
          <ac:picMkLst>
            <pc:docMk/>
            <pc:sldMk cId="2132496552" sldId="4577"/>
            <ac:picMk id="37" creationId="{77C0FDE5-BB13-7F78-19CE-30DC06EED042}"/>
          </ac:picMkLst>
        </pc:picChg>
      </pc:sldChg>
      <pc:sldChg chg="del">
        <pc:chgData name="Price, Irie K." userId="5d11016c-461a-4d17-85a8-f0f6505ed204" providerId="ADAL" clId="{F57A2D59-FEA7-4BA4-AD82-89C4ADD58300}" dt="2023-03-22T14:45:32.124" v="131" actId="47"/>
        <pc:sldMkLst>
          <pc:docMk/>
          <pc:sldMk cId="3656424666" sldId="4581"/>
        </pc:sldMkLst>
      </pc:sldChg>
      <pc:sldChg chg="addSp delSp modSp mod">
        <pc:chgData name="Price, Irie K." userId="5d11016c-461a-4d17-85a8-f0f6505ed204" providerId="ADAL" clId="{F57A2D59-FEA7-4BA4-AD82-89C4ADD58300}" dt="2023-03-22T14:44:25.162" v="129" actId="1038"/>
        <pc:sldMkLst>
          <pc:docMk/>
          <pc:sldMk cId="3764959092" sldId="4583"/>
        </pc:sldMkLst>
        <pc:spChg chg="mod topLvl">
          <ac:chgData name="Price, Irie K." userId="5d11016c-461a-4d17-85a8-f0f6505ed204" providerId="ADAL" clId="{F57A2D59-FEA7-4BA4-AD82-89C4ADD58300}" dt="2023-03-22T14:43:59.067" v="118" actId="165"/>
          <ac:spMkLst>
            <pc:docMk/>
            <pc:sldMk cId="3764959092" sldId="4583"/>
            <ac:spMk id="2" creationId="{B407A2A6-7A9B-47A0-B041-02DCCDBB5111}"/>
          </ac:spMkLst>
        </pc:spChg>
        <pc:spChg chg="mod topLvl">
          <ac:chgData name="Price, Irie K." userId="5d11016c-461a-4d17-85a8-f0f6505ed204" providerId="ADAL" clId="{F57A2D59-FEA7-4BA4-AD82-89C4ADD58300}" dt="2023-03-22T14:43:59.067" v="118" actId="165"/>
          <ac:spMkLst>
            <pc:docMk/>
            <pc:sldMk cId="3764959092" sldId="4583"/>
            <ac:spMk id="3" creationId="{42FE8F76-F9B2-373C-A76C-2C98C8D3DD46}"/>
          </ac:spMkLst>
        </pc:spChg>
        <pc:spChg chg="mod topLvl">
          <ac:chgData name="Price, Irie K." userId="5d11016c-461a-4d17-85a8-f0f6505ed204" providerId="ADAL" clId="{F57A2D59-FEA7-4BA4-AD82-89C4ADD58300}" dt="2023-03-22T14:43:59.067" v="118" actId="165"/>
          <ac:spMkLst>
            <pc:docMk/>
            <pc:sldMk cId="3764959092" sldId="4583"/>
            <ac:spMk id="4" creationId="{5719B4A2-F989-C40F-B757-5A5F8D0BAD56}"/>
          </ac:spMkLst>
        </pc:spChg>
        <pc:spChg chg="mod topLvl">
          <ac:chgData name="Price, Irie K." userId="5d11016c-461a-4d17-85a8-f0f6505ed204" providerId="ADAL" clId="{F57A2D59-FEA7-4BA4-AD82-89C4ADD58300}" dt="2023-03-22T14:43:59.067" v="118" actId="165"/>
          <ac:spMkLst>
            <pc:docMk/>
            <pc:sldMk cId="3764959092" sldId="4583"/>
            <ac:spMk id="5" creationId="{D45DA7F9-ABAD-459B-B144-3475ADDE289D}"/>
          </ac:spMkLst>
        </pc:spChg>
        <pc:spChg chg="mod topLvl">
          <ac:chgData name="Price, Irie K." userId="5d11016c-461a-4d17-85a8-f0f6505ed204" providerId="ADAL" clId="{F57A2D59-FEA7-4BA4-AD82-89C4ADD58300}" dt="2023-03-22T14:43:59.067" v="118" actId="165"/>
          <ac:spMkLst>
            <pc:docMk/>
            <pc:sldMk cId="3764959092" sldId="4583"/>
            <ac:spMk id="6" creationId="{E428A12A-8C4A-A04F-0EFA-3BF47E43BF4E}"/>
          </ac:spMkLst>
        </pc:spChg>
        <pc:spChg chg="mod topLvl">
          <ac:chgData name="Price, Irie K." userId="5d11016c-461a-4d17-85a8-f0f6505ed204" providerId="ADAL" clId="{F57A2D59-FEA7-4BA4-AD82-89C4ADD58300}" dt="2023-03-22T14:43:59.067" v="118" actId="165"/>
          <ac:spMkLst>
            <pc:docMk/>
            <pc:sldMk cId="3764959092" sldId="4583"/>
            <ac:spMk id="8" creationId="{83C25D79-038B-4466-928C-4E9E052C0FCA}"/>
          </ac:spMkLst>
        </pc:spChg>
        <pc:spChg chg="mod topLvl">
          <ac:chgData name="Price, Irie K." userId="5d11016c-461a-4d17-85a8-f0f6505ed204" providerId="ADAL" clId="{F57A2D59-FEA7-4BA4-AD82-89C4ADD58300}" dt="2023-03-22T14:43:59.067" v="118" actId="165"/>
          <ac:spMkLst>
            <pc:docMk/>
            <pc:sldMk cId="3764959092" sldId="4583"/>
            <ac:spMk id="19" creationId="{6CE76C8E-E472-463E-A00C-B5599B078077}"/>
          </ac:spMkLst>
        </pc:spChg>
        <pc:spChg chg="mod">
          <ac:chgData name="Price, Irie K." userId="5d11016c-461a-4d17-85a8-f0f6505ed204" providerId="ADAL" clId="{F57A2D59-FEA7-4BA4-AD82-89C4ADD58300}" dt="2023-03-22T14:43:59.067" v="118" actId="165"/>
          <ac:spMkLst>
            <pc:docMk/>
            <pc:sldMk cId="3764959092" sldId="4583"/>
            <ac:spMk id="22" creationId="{BB9D1646-88C6-4615-9EA3-93C5D4F3073C}"/>
          </ac:spMkLst>
        </pc:spChg>
        <pc:spChg chg="mod">
          <ac:chgData name="Price, Irie K." userId="5d11016c-461a-4d17-85a8-f0f6505ed204" providerId="ADAL" clId="{F57A2D59-FEA7-4BA4-AD82-89C4ADD58300}" dt="2023-03-22T14:43:59.067" v="118" actId="165"/>
          <ac:spMkLst>
            <pc:docMk/>
            <pc:sldMk cId="3764959092" sldId="4583"/>
            <ac:spMk id="24" creationId="{F90E491A-C82F-45D4-8A89-1E2C27459132}"/>
          </ac:spMkLst>
        </pc:spChg>
        <pc:spChg chg="add del mod topLvl">
          <ac:chgData name="Price, Irie K." userId="5d11016c-461a-4d17-85a8-f0f6505ed204" providerId="ADAL" clId="{F57A2D59-FEA7-4BA4-AD82-89C4ADD58300}" dt="2023-03-22T14:44:17.890" v="126" actId="478"/>
          <ac:spMkLst>
            <pc:docMk/>
            <pc:sldMk cId="3764959092" sldId="4583"/>
            <ac:spMk id="25" creationId="{C3E985E4-EBBA-458F-9466-2AAD6A774C20}"/>
          </ac:spMkLst>
        </pc:spChg>
        <pc:spChg chg="mod">
          <ac:chgData name="Price, Irie K." userId="5d11016c-461a-4d17-85a8-f0f6505ed204" providerId="ADAL" clId="{F57A2D59-FEA7-4BA4-AD82-89C4ADD58300}" dt="2023-03-22T14:43:59.067" v="118" actId="165"/>
          <ac:spMkLst>
            <pc:docMk/>
            <pc:sldMk cId="3764959092" sldId="4583"/>
            <ac:spMk id="26" creationId="{B662496A-496B-4A80-84F8-8DC71AC6CAED}"/>
          </ac:spMkLst>
        </pc:spChg>
        <pc:spChg chg="mod">
          <ac:chgData name="Price, Irie K." userId="5d11016c-461a-4d17-85a8-f0f6505ed204" providerId="ADAL" clId="{F57A2D59-FEA7-4BA4-AD82-89C4ADD58300}" dt="2023-03-22T14:44:02.792" v="120"/>
          <ac:spMkLst>
            <pc:docMk/>
            <pc:sldMk cId="3764959092" sldId="4583"/>
            <ac:spMk id="27" creationId="{782D9EDE-237B-1A7D-E3C6-820C50453EAC}"/>
          </ac:spMkLst>
        </pc:spChg>
        <pc:spChg chg="mod">
          <ac:chgData name="Price, Irie K." userId="5d11016c-461a-4d17-85a8-f0f6505ed204" providerId="ADAL" clId="{F57A2D59-FEA7-4BA4-AD82-89C4ADD58300}" dt="2023-03-22T14:43:59.067" v="118" actId="165"/>
          <ac:spMkLst>
            <pc:docMk/>
            <pc:sldMk cId="3764959092" sldId="4583"/>
            <ac:spMk id="28" creationId="{C8FB9DEE-D347-4D5F-B37A-5A0372334180}"/>
          </ac:spMkLst>
        </pc:spChg>
        <pc:spChg chg="mod">
          <ac:chgData name="Price, Irie K." userId="5d11016c-461a-4d17-85a8-f0f6505ed204" providerId="ADAL" clId="{F57A2D59-FEA7-4BA4-AD82-89C4ADD58300}" dt="2023-03-22T14:44:02.792" v="120"/>
          <ac:spMkLst>
            <pc:docMk/>
            <pc:sldMk cId="3764959092" sldId="4583"/>
            <ac:spMk id="29" creationId="{CEB15DE1-23C4-4E92-7DAB-4CA17E59E590}"/>
          </ac:spMkLst>
        </pc:spChg>
        <pc:spChg chg="mod">
          <ac:chgData name="Price, Irie K." userId="5d11016c-461a-4d17-85a8-f0f6505ed204" providerId="ADAL" clId="{F57A2D59-FEA7-4BA4-AD82-89C4ADD58300}" dt="2023-03-22T14:44:02.792" v="120"/>
          <ac:spMkLst>
            <pc:docMk/>
            <pc:sldMk cId="3764959092" sldId="4583"/>
            <ac:spMk id="30" creationId="{1EB5E905-A9CF-BDDD-6ACC-B8958EE1D56E}"/>
          </ac:spMkLst>
        </pc:spChg>
        <pc:spChg chg="mod">
          <ac:chgData name="Price, Irie K." userId="5d11016c-461a-4d17-85a8-f0f6505ed204" providerId="ADAL" clId="{F57A2D59-FEA7-4BA4-AD82-89C4ADD58300}" dt="2023-03-22T14:44:02.792" v="120"/>
          <ac:spMkLst>
            <pc:docMk/>
            <pc:sldMk cId="3764959092" sldId="4583"/>
            <ac:spMk id="31" creationId="{2809C442-7C4D-D584-4111-CDC547F4EDAE}"/>
          </ac:spMkLst>
        </pc:spChg>
        <pc:spChg chg="mod">
          <ac:chgData name="Price, Irie K." userId="5d11016c-461a-4d17-85a8-f0f6505ed204" providerId="ADAL" clId="{F57A2D59-FEA7-4BA4-AD82-89C4ADD58300}" dt="2023-03-22T14:44:02.792" v="120"/>
          <ac:spMkLst>
            <pc:docMk/>
            <pc:sldMk cId="3764959092" sldId="4583"/>
            <ac:spMk id="32" creationId="{AC759E22-0409-467E-7509-02605165C62B}"/>
          </ac:spMkLst>
        </pc:spChg>
        <pc:spChg chg="mod">
          <ac:chgData name="Price, Irie K." userId="5d11016c-461a-4d17-85a8-f0f6505ed204" providerId="ADAL" clId="{F57A2D59-FEA7-4BA4-AD82-89C4ADD58300}" dt="2023-03-22T14:44:02.792" v="120"/>
          <ac:spMkLst>
            <pc:docMk/>
            <pc:sldMk cId="3764959092" sldId="4583"/>
            <ac:spMk id="33" creationId="{F3A8070F-E739-7399-0481-DB532FFBB9CC}"/>
          </ac:spMkLst>
        </pc:spChg>
        <pc:spChg chg="mod">
          <ac:chgData name="Price, Irie K." userId="5d11016c-461a-4d17-85a8-f0f6505ed204" providerId="ADAL" clId="{F57A2D59-FEA7-4BA4-AD82-89C4ADD58300}" dt="2023-03-22T14:44:02.792" v="120"/>
          <ac:spMkLst>
            <pc:docMk/>
            <pc:sldMk cId="3764959092" sldId="4583"/>
            <ac:spMk id="34" creationId="{E4872F84-AD6A-500D-E4AF-ED28CF565869}"/>
          </ac:spMkLst>
        </pc:spChg>
        <pc:spChg chg="mod">
          <ac:chgData name="Price, Irie K." userId="5d11016c-461a-4d17-85a8-f0f6505ed204" providerId="ADAL" clId="{F57A2D59-FEA7-4BA4-AD82-89C4ADD58300}" dt="2023-03-22T14:44:02.792" v="120"/>
          <ac:spMkLst>
            <pc:docMk/>
            <pc:sldMk cId="3764959092" sldId="4583"/>
            <ac:spMk id="35" creationId="{7BB9BBF2-D3D3-D28A-0162-9FBAB4080B9B}"/>
          </ac:spMkLst>
        </pc:spChg>
        <pc:spChg chg="mod">
          <ac:chgData name="Price, Irie K." userId="5d11016c-461a-4d17-85a8-f0f6505ed204" providerId="ADAL" clId="{F57A2D59-FEA7-4BA4-AD82-89C4ADD58300}" dt="2023-03-22T14:44:02.792" v="120"/>
          <ac:spMkLst>
            <pc:docMk/>
            <pc:sldMk cId="3764959092" sldId="4583"/>
            <ac:spMk id="42" creationId="{A1D9D53E-CFD8-7171-0435-B1BCC0C1FD50}"/>
          </ac:spMkLst>
        </pc:spChg>
        <pc:spChg chg="mod">
          <ac:chgData name="Price, Irie K." userId="5d11016c-461a-4d17-85a8-f0f6505ed204" providerId="ADAL" clId="{F57A2D59-FEA7-4BA4-AD82-89C4ADD58300}" dt="2023-03-22T14:44:02.792" v="120"/>
          <ac:spMkLst>
            <pc:docMk/>
            <pc:sldMk cId="3764959092" sldId="4583"/>
            <ac:spMk id="43" creationId="{8E8024CF-67C0-081C-5004-5D9F35C79C9F}"/>
          </ac:spMkLst>
        </pc:spChg>
        <pc:spChg chg="mod">
          <ac:chgData name="Price, Irie K." userId="5d11016c-461a-4d17-85a8-f0f6505ed204" providerId="ADAL" clId="{F57A2D59-FEA7-4BA4-AD82-89C4ADD58300}" dt="2023-03-22T14:44:02.792" v="120"/>
          <ac:spMkLst>
            <pc:docMk/>
            <pc:sldMk cId="3764959092" sldId="4583"/>
            <ac:spMk id="44" creationId="{B18B3FEF-4CEE-0A5B-DA4C-86E5C9BDC7ED}"/>
          </ac:spMkLst>
        </pc:spChg>
        <pc:spChg chg="mod">
          <ac:chgData name="Price, Irie K." userId="5d11016c-461a-4d17-85a8-f0f6505ed204" providerId="ADAL" clId="{F57A2D59-FEA7-4BA4-AD82-89C4ADD58300}" dt="2023-03-22T14:44:07" v="123"/>
          <ac:spMkLst>
            <pc:docMk/>
            <pc:sldMk cId="3764959092" sldId="4583"/>
            <ac:spMk id="46" creationId="{57F36D89-63C5-EC08-D003-363F52E6E5E0}"/>
          </ac:spMkLst>
        </pc:spChg>
        <pc:spChg chg="mod">
          <ac:chgData name="Price, Irie K." userId="5d11016c-461a-4d17-85a8-f0f6505ed204" providerId="ADAL" clId="{F57A2D59-FEA7-4BA4-AD82-89C4ADD58300}" dt="2023-03-22T14:44:07" v="123"/>
          <ac:spMkLst>
            <pc:docMk/>
            <pc:sldMk cId="3764959092" sldId="4583"/>
            <ac:spMk id="49" creationId="{8F19ADED-CBA2-4CC1-3AF1-80917E782205}"/>
          </ac:spMkLst>
        </pc:spChg>
        <pc:spChg chg="mod">
          <ac:chgData name="Price, Irie K." userId="5d11016c-461a-4d17-85a8-f0f6505ed204" providerId="ADAL" clId="{F57A2D59-FEA7-4BA4-AD82-89C4ADD58300}" dt="2023-03-22T14:43:59.067" v="118" actId="165"/>
          <ac:spMkLst>
            <pc:docMk/>
            <pc:sldMk cId="3764959092" sldId="4583"/>
            <ac:spMk id="50" creationId="{09462C36-5F21-46F0-8EA8-FA18723084EC}"/>
          </ac:spMkLst>
        </pc:spChg>
        <pc:spChg chg="mod">
          <ac:chgData name="Price, Irie K." userId="5d11016c-461a-4d17-85a8-f0f6505ed204" providerId="ADAL" clId="{F57A2D59-FEA7-4BA4-AD82-89C4ADD58300}" dt="2023-03-22T14:44:07" v="123"/>
          <ac:spMkLst>
            <pc:docMk/>
            <pc:sldMk cId="3764959092" sldId="4583"/>
            <ac:spMk id="51" creationId="{5667F93F-A1E8-1C0D-7424-EF6C862343B2}"/>
          </ac:spMkLst>
        </pc:spChg>
        <pc:spChg chg="mod">
          <ac:chgData name="Price, Irie K." userId="5d11016c-461a-4d17-85a8-f0f6505ed204" providerId="ADAL" clId="{F57A2D59-FEA7-4BA4-AD82-89C4ADD58300}" dt="2023-03-22T14:44:07" v="123"/>
          <ac:spMkLst>
            <pc:docMk/>
            <pc:sldMk cId="3764959092" sldId="4583"/>
            <ac:spMk id="52" creationId="{017A43BD-6C59-4655-B5B5-938378E9D1F1}"/>
          </ac:spMkLst>
        </pc:spChg>
        <pc:spChg chg="mod">
          <ac:chgData name="Price, Irie K." userId="5d11016c-461a-4d17-85a8-f0f6505ed204" providerId="ADAL" clId="{F57A2D59-FEA7-4BA4-AD82-89C4ADD58300}" dt="2023-03-22T14:44:07" v="123"/>
          <ac:spMkLst>
            <pc:docMk/>
            <pc:sldMk cId="3764959092" sldId="4583"/>
            <ac:spMk id="53" creationId="{F57F04E1-3AA7-10E3-2C16-B712BB5CCE1F}"/>
          </ac:spMkLst>
        </pc:spChg>
        <pc:spChg chg="mod">
          <ac:chgData name="Price, Irie K." userId="5d11016c-461a-4d17-85a8-f0f6505ed204" providerId="ADAL" clId="{F57A2D59-FEA7-4BA4-AD82-89C4ADD58300}" dt="2023-03-22T14:44:07" v="123"/>
          <ac:spMkLst>
            <pc:docMk/>
            <pc:sldMk cId="3764959092" sldId="4583"/>
            <ac:spMk id="54" creationId="{E4DABBB9-E12C-8834-BA32-E27809917672}"/>
          </ac:spMkLst>
        </pc:spChg>
        <pc:spChg chg="mod">
          <ac:chgData name="Price, Irie K." userId="5d11016c-461a-4d17-85a8-f0f6505ed204" providerId="ADAL" clId="{F57A2D59-FEA7-4BA4-AD82-89C4ADD58300}" dt="2023-03-22T14:44:07" v="123"/>
          <ac:spMkLst>
            <pc:docMk/>
            <pc:sldMk cId="3764959092" sldId="4583"/>
            <ac:spMk id="55" creationId="{B4AB2866-4247-B03E-1079-BDACAE625558}"/>
          </ac:spMkLst>
        </pc:spChg>
        <pc:spChg chg="mod">
          <ac:chgData name="Price, Irie K." userId="5d11016c-461a-4d17-85a8-f0f6505ed204" providerId="ADAL" clId="{F57A2D59-FEA7-4BA4-AD82-89C4ADD58300}" dt="2023-03-22T14:44:07" v="123"/>
          <ac:spMkLst>
            <pc:docMk/>
            <pc:sldMk cId="3764959092" sldId="4583"/>
            <ac:spMk id="56" creationId="{095DF84F-11C7-EA16-C16E-85C315EEF184}"/>
          </ac:spMkLst>
        </pc:spChg>
        <pc:spChg chg="mod topLvl">
          <ac:chgData name="Price, Irie K." userId="5d11016c-461a-4d17-85a8-f0f6505ed204" providerId="ADAL" clId="{F57A2D59-FEA7-4BA4-AD82-89C4ADD58300}" dt="2023-03-22T14:43:59.067" v="118" actId="165"/>
          <ac:spMkLst>
            <pc:docMk/>
            <pc:sldMk cId="3764959092" sldId="4583"/>
            <ac:spMk id="57" creationId="{8E824C46-7DBF-4A18-9AF4-2BF67FCD6C08}"/>
          </ac:spMkLst>
        </pc:spChg>
        <pc:spChg chg="mod topLvl">
          <ac:chgData name="Price, Irie K." userId="5d11016c-461a-4d17-85a8-f0f6505ed204" providerId="ADAL" clId="{F57A2D59-FEA7-4BA4-AD82-89C4ADD58300}" dt="2023-03-22T14:43:59.067" v="118" actId="165"/>
          <ac:spMkLst>
            <pc:docMk/>
            <pc:sldMk cId="3764959092" sldId="4583"/>
            <ac:spMk id="63" creationId="{836666A0-0997-498F-8514-11335F2C5DB0}"/>
          </ac:spMkLst>
        </pc:spChg>
        <pc:spChg chg="mod">
          <ac:chgData name="Price, Irie K." userId="5d11016c-461a-4d17-85a8-f0f6505ed204" providerId="ADAL" clId="{F57A2D59-FEA7-4BA4-AD82-89C4ADD58300}" dt="2023-03-22T14:44:07" v="123"/>
          <ac:spMkLst>
            <pc:docMk/>
            <pc:sldMk cId="3764959092" sldId="4583"/>
            <ac:spMk id="65" creationId="{048ECBC7-6D2E-7153-BA9B-43E0060E0244}"/>
          </ac:spMkLst>
        </pc:spChg>
        <pc:spChg chg="mod">
          <ac:chgData name="Price, Irie K." userId="5d11016c-461a-4d17-85a8-f0f6505ed204" providerId="ADAL" clId="{F57A2D59-FEA7-4BA4-AD82-89C4ADD58300}" dt="2023-03-22T14:44:07" v="123"/>
          <ac:spMkLst>
            <pc:docMk/>
            <pc:sldMk cId="3764959092" sldId="4583"/>
            <ac:spMk id="66" creationId="{728A69B7-F3D4-1FCF-0BB0-41FA9F05BC00}"/>
          </ac:spMkLst>
        </pc:spChg>
        <pc:spChg chg="mod">
          <ac:chgData name="Price, Irie K." userId="5d11016c-461a-4d17-85a8-f0f6505ed204" providerId="ADAL" clId="{F57A2D59-FEA7-4BA4-AD82-89C4ADD58300}" dt="2023-03-22T14:43:59.067" v="118" actId="165"/>
          <ac:spMkLst>
            <pc:docMk/>
            <pc:sldMk cId="3764959092" sldId="4583"/>
            <ac:spMk id="67" creationId="{BEB58834-837C-451D-9281-ED40DB8438A7}"/>
          </ac:spMkLst>
        </pc:spChg>
        <pc:spChg chg="mod">
          <ac:chgData name="Price, Irie K." userId="5d11016c-461a-4d17-85a8-f0f6505ed204" providerId="ADAL" clId="{F57A2D59-FEA7-4BA4-AD82-89C4ADD58300}" dt="2023-03-22T14:43:59.067" v="118" actId="165"/>
          <ac:spMkLst>
            <pc:docMk/>
            <pc:sldMk cId="3764959092" sldId="4583"/>
            <ac:spMk id="68" creationId="{BD0CCDC4-1405-4C15-8526-AA038BBF1370}"/>
          </ac:spMkLst>
        </pc:spChg>
        <pc:spChg chg="mod">
          <ac:chgData name="Price, Irie K." userId="5d11016c-461a-4d17-85a8-f0f6505ed204" providerId="ADAL" clId="{F57A2D59-FEA7-4BA4-AD82-89C4ADD58300}" dt="2023-03-22T14:43:59.067" v="118" actId="165"/>
          <ac:spMkLst>
            <pc:docMk/>
            <pc:sldMk cId="3764959092" sldId="4583"/>
            <ac:spMk id="69" creationId="{2BC54248-3844-4FE3-A6C4-C04141891349}"/>
          </ac:spMkLst>
        </pc:spChg>
        <pc:spChg chg="add del mod topLvl">
          <ac:chgData name="Price, Irie K." userId="5d11016c-461a-4d17-85a8-f0f6505ed204" providerId="ADAL" clId="{F57A2D59-FEA7-4BA4-AD82-89C4ADD58300}" dt="2023-03-22T14:44:17.890" v="126" actId="478"/>
          <ac:spMkLst>
            <pc:docMk/>
            <pc:sldMk cId="3764959092" sldId="4583"/>
            <ac:spMk id="70" creationId="{E5D208E4-EC27-4455-BF75-12F72369C510}"/>
          </ac:spMkLst>
        </pc:spChg>
        <pc:spChg chg="mod">
          <ac:chgData name="Price, Irie K." userId="5d11016c-461a-4d17-85a8-f0f6505ed204" providerId="ADAL" clId="{F57A2D59-FEA7-4BA4-AD82-89C4ADD58300}" dt="2023-03-22T14:44:07" v="123"/>
          <ac:spMkLst>
            <pc:docMk/>
            <pc:sldMk cId="3764959092" sldId="4583"/>
            <ac:spMk id="71" creationId="{A87CA41A-B7A3-5A27-3C35-4DFF5A55EAD7}"/>
          </ac:spMkLst>
        </pc:spChg>
        <pc:spChg chg="mod">
          <ac:chgData name="Price, Irie K." userId="5d11016c-461a-4d17-85a8-f0f6505ed204" providerId="ADAL" clId="{F57A2D59-FEA7-4BA4-AD82-89C4ADD58300}" dt="2023-03-22T14:44:18.824" v="127"/>
          <ac:spMkLst>
            <pc:docMk/>
            <pc:sldMk cId="3764959092" sldId="4583"/>
            <ac:spMk id="73" creationId="{52BACFBE-A01D-6468-7403-84455FC1B870}"/>
          </ac:spMkLst>
        </pc:spChg>
        <pc:spChg chg="mod topLvl">
          <ac:chgData name="Price, Irie K." userId="5d11016c-461a-4d17-85a8-f0f6505ed204" providerId="ADAL" clId="{F57A2D59-FEA7-4BA4-AD82-89C4ADD58300}" dt="2023-03-22T14:43:59.067" v="118" actId="165"/>
          <ac:spMkLst>
            <pc:docMk/>
            <pc:sldMk cId="3764959092" sldId="4583"/>
            <ac:spMk id="74" creationId="{AEBFC621-1AA1-45C9-8E0B-9ECEEB76AE35}"/>
          </ac:spMkLst>
        </pc:spChg>
        <pc:spChg chg="mod topLvl">
          <ac:chgData name="Price, Irie K." userId="5d11016c-461a-4d17-85a8-f0f6505ed204" providerId="ADAL" clId="{F57A2D59-FEA7-4BA4-AD82-89C4ADD58300}" dt="2023-03-22T14:43:59.067" v="118" actId="165"/>
          <ac:spMkLst>
            <pc:docMk/>
            <pc:sldMk cId="3764959092" sldId="4583"/>
            <ac:spMk id="75" creationId="{DC6E9F26-D659-482F-9AA4-9DCF0B40FCB1}"/>
          </ac:spMkLst>
        </pc:spChg>
        <pc:spChg chg="mod">
          <ac:chgData name="Price, Irie K." userId="5d11016c-461a-4d17-85a8-f0f6505ed204" providerId="ADAL" clId="{F57A2D59-FEA7-4BA4-AD82-89C4ADD58300}" dt="2023-03-22T14:44:18.824" v="127"/>
          <ac:spMkLst>
            <pc:docMk/>
            <pc:sldMk cId="3764959092" sldId="4583"/>
            <ac:spMk id="76" creationId="{3C3251C4-4406-5BF6-8BA8-2CDBC19281D3}"/>
          </ac:spMkLst>
        </pc:spChg>
        <pc:spChg chg="mod">
          <ac:chgData name="Price, Irie K." userId="5d11016c-461a-4d17-85a8-f0f6505ed204" providerId="ADAL" clId="{F57A2D59-FEA7-4BA4-AD82-89C4ADD58300}" dt="2023-03-22T14:44:18.824" v="127"/>
          <ac:spMkLst>
            <pc:docMk/>
            <pc:sldMk cId="3764959092" sldId="4583"/>
            <ac:spMk id="77" creationId="{31834481-7959-13EA-3CD2-3523A939B4D7}"/>
          </ac:spMkLst>
        </pc:spChg>
        <pc:spChg chg="mod">
          <ac:chgData name="Price, Irie K." userId="5d11016c-461a-4d17-85a8-f0f6505ed204" providerId="ADAL" clId="{F57A2D59-FEA7-4BA4-AD82-89C4ADD58300}" dt="2023-03-22T14:44:18.824" v="127"/>
          <ac:spMkLst>
            <pc:docMk/>
            <pc:sldMk cId="3764959092" sldId="4583"/>
            <ac:spMk id="78" creationId="{E0D9AF99-CCE5-1A69-9E2F-525DADE43549}"/>
          </ac:spMkLst>
        </pc:spChg>
        <pc:spChg chg="mod">
          <ac:chgData name="Price, Irie K." userId="5d11016c-461a-4d17-85a8-f0f6505ed204" providerId="ADAL" clId="{F57A2D59-FEA7-4BA4-AD82-89C4ADD58300}" dt="2023-03-22T14:44:18.824" v="127"/>
          <ac:spMkLst>
            <pc:docMk/>
            <pc:sldMk cId="3764959092" sldId="4583"/>
            <ac:spMk id="79" creationId="{842513F1-0AED-C759-6C9B-43F41D5A1E72}"/>
          </ac:spMkLst>
        </pc:spChg>
        <pc:spChg chg="mod">
          <ac:chgData name="Price, Irie K." userId="5d11016c-461a-4d17-85a8-f0f6505ed204" providerId="ADAL" clId="{F57A2D59-FEA7-4BA4-AD82-89C4ADD58300}" dt="2023-03-22T14:44:18.824" v="127"/>
          <ac:spMkLst>
            <pc:docMk/>
            <pc:sldMk cId="3764959092" sldId="4583"/>
            <ac:spMk id="80" creationId="{873F36AC-976B-B4D4-5ECE-DD6171FA58CF}"/>
          </ac:spMkLst>
        </pc:spChg>
        <pc:spChg chg="mod">
          <ac:chgData name="Price, Irie K." userId="5d11016c-461a-4d17-85a8-f0f6505ed204" providerId="ADAL" clId="{F57A2D59-FEA7-4BA4-AD82-89C4ADD58300}" dt="2023-03-22T14:44:18.824" v="127"/>
          <ac:spMkLst>
            <pc:docMk/>
            <pc:sldMk cId="3764959092" sldId="4583"/>
            <ac:spMk id="81" creationId="{62320232-B9D7-415C-B5DE-0AFF8DB1210A}"/>
          </ac:spMkLst>
        </pc:spChg>
        <pc:spChg chg="mod">
          <ac:chgData name="Price, Irie K." userId="5d11016c-461a-4d17-85a8-f0f6505ed204" providerId="ADAL" clId="{F57A2D59-FEA7-4BA4-AD82-89C4ADD58300}" dt="2023-03-22T14:44:18.824" v="127"/>
          <ac:spMkLst>
            <pc:docMk/>
            <pc:sldMk cId="3764959092" sldId="4583"/>
            <ac:spMk id="82" creationId="{C21E3286-2FEB-D5EC-5E70-48510029C26F}"/>
          </ac:spMkLst>
        </pc:spChg>
        <pc:spChg chg="mod">
          <ac:chgData name="Price, Irie K." userId="5d11016c-461a-4d17-85a8-f0f6505ed204" providerId="ADAL" clId="{F57A2D59-FEA7-4BA4-AD82-89C4ADD58300}" dt="2023-03-22T14:44:18.824" v="127"/>
          <ac:spMkLst>
            <pc:docMk/>
            <pc:sldMk cId="3764959092" sldId="4583"/>
            <ac:spMk id="89" creationId="{A2AA2726-D2DD-C389-18E1-AB20A21C2702}"/>
          </ac:spMkLst>
        </pc:spChg>
        <pc:spChg chg="mod">
          <ac:chgData name="Price, Irie K." userId="5d11016c-461a-4d17-85a8-f0f6505ed204" providerId="ADAL" clId="{F57A2D59-FEA7-4BA4-AD82-89C4ADD58300}" dt="2023-03-22T14:44:18.824" v="127"/>
          <ac:spMkLst>
            <pc:docMk/>
            <pc:sldMk cId="3764959092" sldId="4583"/>
            <ac:spMk id="90" creationId="{A81DC917-1F60-3A91-56B0-0FC049825D64}"/>
          </ac:spMkLst>
        </pc:spChg>
        <pc:spChg chg="mod">
          <ac:chgData name="Price, Irie K." userId="5d11016c-461a-4d17-85a8-f0f6505ed204" providerId="ADAL" clId="{F57A2D59-FEA7-4BA4-AD82-89C4ADD58300}" dt="2023-03-22T14:44:18.824" v="127"/>
          <ac:spMkLst>
            <pc:docMk/>
            <pc:sldMk cId="3764959092" sldId="4583"/>
            <ac:spMk id="91" creationId="{AAA36157-D688-283F-4133-2B742A16C670}"/>
          </ac:spMkLst>
        </pc:spChg>
        <pc:spChg chg="mod topLvl">
          <ac:chgData name="Price, Irie K." userId="5d11016c-461a-4d17-85a8-f0f6505ed204" providerId="ADAL" clId="{F57A2D59-FEA7-4BA4-AD82-89C4ADD58300}" dt="2023-03-22T14:43:59.067" v="118" actId="165"/>
          <ac:spMkLst>
            <pc:docMk/>
            <pc:sldMk cId="3764959092" sldId="4583"/>
            <ac:spMk id="93" creationId="{DC68D6C9-1DD4-428F-9D9D-B9924A89769A}"/>
          </ac:spMkLst>
        </pc:spChg>
        <pc:spChg chg="mod topLvl">
          <ac:chgData name="Price, Irie K." userId="5d11016c-461a-4d17-85a8-f0f6505ed204" providerId="ADAL" clId="{F57A2D59-FEA7-4BA4-AD82-89C4ADD58300}" dt="2023-03-22T14:43:59.067" v="118" actId="165"/>
          <ac:spMkLst>
            <pc:docMk/>
            <pc:sldMk cId="3764959092" sldId="4583"/>
            <ac:spMk id="105" creationId="{75FD6034-BBC3-41A0-814C-3AFA6F6E8507}"/>
          </ac:spMkLst>
        </pc:spChg>
        <pc:spChg chg="mod topLvl">
          <ac:chgData name="Price, Irie K." userId="5d11016c-461a-4d17-85a8-f0f6505ed204" providerId="ADAL" clId="{F57A2D59-FEA7-4BA4-AD82-89C4ADD58300}" dt="2023-03-22T14:43:59.067" v="118" actId="165"/>
          <ac:spMkLst>
            <pc:docMk/>
            <pc:sldMk cId="3764959092" sldId="4583"/>
            <ac:spMk id="106" creationId="{A30D00AC-325F-4F16-8237-BE47E7C9AAEE}"/>
          </ac:spMkLst>
        </pc:spChg>
        <pc:spChg chg="mod topLvl">
          <ac:chgData name="Price, Irie K." userId="5d11016c-461a-4d17-85a8-f0f6505ed204" providerId="ADAL" clId="{F57A2D59-FEA7-4BA4-AD82-89C4ADD58300}" dt="2023-03-22T14:43:59.067" v="118" actId="165"/>
          <ac:spMkLst>
            <pc:docMk/>
            <pc:sldMk cId="3764959092" sldId="4583"/>
            <ac:spMk id="107" creationId="{B053015C-0663-40A0-B297-957A216E860E}"/>
          </ac:spMkLst>
        </pc:spChg>
        <pc:spChg chg="mod topLvl">
          <ac:chgData name="Price, Irie K." userId="5d11016c-461a-4d17-85a8-f0f6505ed204" providerId="ADAL" clId="{F57A2D59-FEA7-4BA4-AD82-89C4ADD58300}" dt="2023-03-22T14:43:59.067" v="118" actId="165"/>
          <ac:spMkLst>
            <pc:docMk/>
            <pc:sldMk cId="3764959092" sldId="4583"/>
            <ac:spMk id="108" creationId="{67B5E7B1-8865-4583-992B-841E3048D10E}"/>
          </ac:spMkLst>
        </pc:spChg>
        <pc:spChg chg="mod topLvl">
          <ac:chgData name="Price, Irie K." userId="5d11016c-461a-4d17-85a8-f0f6505ed204" providerId="ADAL" clId="{F57A2D59-FEA7-4BA4-AD82-89C4ADD58300}" dt="2023-03-22T14:43:59.067" v="118" actId="165"/>
          <ac:spMkLst>
            <pc:docMk/>
            <pc:sldMk cId="3764959092" sldId="4583"/>
            <ac:spMk id="109" creationId="{09B629B8-2D27-4366-AB51-0C35A6A5B5A5}"/>
          </ac:spMkLst>
        </pc:spChg>
        <pc:spChg chg="mod topLvl">
          <ac:chgData name="Price, Irie K." userId="5d11016c-461a-4d17-85a8-f0f6505ed204" providerId="ADAL" clId="{F57A2D59-FEA7-4BA4-AD82-89C4ADD58300}" dt="2023-03-22T14:43:59.067" v="118" actId="165"/>
          <ac:spMkLst>
            <pc:docMk/>
            <pc:sldMk cId="3764959092" sldId="4583"/>
            <ac:spMk id="110" creationId="{27DD3E5C-8E44-4B5E-8D1E-5C796A753DB5}"/>
          </ac:spMkLst>
        </pc:spChg>
        <pc:spChg chg="mod topLvl">
          <ac:chgData name="Price, Irie K." userId="5d11016c-461a-4d17-85a8-f0f6505ed204" providerId="ADAL" clId="{F57A2D59-FEA7-4BA4-AD82-89C4ADD58300}" dt="2023-03-22T14:43:59.067" v="118" actId="165"/>
          <ac:spMkLst>
            <pc:docMk/>
            <pc:sldMk cId="3764959092" sldId="4583"/>
            <ac:spMk id="112" creationId="{47EC2F1D-C34A-4AF8-9608-773FB49E6A33}"/>
          </ac:spMkLst>
        </pc:spChg>
        <pc:spChg chg="mod topLvl">
          <ac:chgData name="Price, Irie K." userId="5d11016c-461a-4d17-85a8-f0f6505ed204" providerId="ADAL" clId="{F57A2D59-FEA7-4BA4-AD82-89C4ADD58300}" dt="2023-03-22T14:43:59.067" v="118" actId="165"/>
          <ac:spMkLst>
            <pc:docMk/>
            <pc:sldMk cId="3764959092" sldId="4583"/>
            <ac:spMk id="113" creationId="{F02031FA-C221-475E-8BED-0EF022CFC5A4}"/>
          </ac:spMkLst>
        </pc:spChg>
        <pc:spChg chg="mod topLvl">
          <ac:chgData name="Price, Irie K." userId="5d11016c-461a-4d17-85a8-f0f6505ed204" providerId="ADAL" clId="{F57A2D59-FEA7-4BA4-AD82-89C4ADD58300}" dt="2023-03-22T14:43:59.067" v="118" actId="165"/>
          <ac:spMkLst>
            <pc:docMk/>
            <pc:sldMk cId="3764959092" sldId="4583"/>
            <ac:spMk id="114" creationId="{43D3630C-30F4-4565-B0CB-456D67CEC773}"/>
          </ac:spMkLst>
        </pc:spChg>
        <pc:spChg chg="mod topLvl">
          <ac:chgData name="Price, Irie K." userId="5d11016c-461a-4d17-85a8-f0f6505ed204" providerId="ADAL" clId="{F57A2D59-FEA7-4BA4-AD82-89C4ADD58300}" dt="2023-03-22T14:43:59.067" v="118" actId="165"/>
          <ac:spMkLst>
            <pc:docMk/>
            <pc:sldMk cId="3764959092" sldId="4583"/>
            <ac:spMk id="115" creationId="{B2366967-063E-438F-A3DC-EE991E47D26B}"/>
          </ac:spMkLst>
        </pc:spChg>
        <pc:spChg chg="mod topLvl">
          <ac:chgData name="Price, Irie K." userId="5d11016c-461a-4d17-85a8-f0f6505ed204" providerId="ADAL" clId="{F57A2D59-FEA7-4BA4-AD82-89C4ADD58300}" dt="2023-03-22T14:43:59.067" v="118" actId="165"/>
          <ac:spMkLst>
            <pc:docMk/>
            <pc:sldMk cId="3764959092" sldId="4583"/>
            <ac:spMk id="116" creationId="{20B74A1F-1B34-4C34-B2B4-87BDA9AA32A5}"/>
          </ac:spMkLst>
        </pc:spChg>
        <pc:spChg chg="mod topLvl">
          <ac:chgData name="Price, Irie K." userId="5d11016c-461a-4d17-85a8-f0f6505ed204" providerId="ADAL" clId="{F57A2D59-FEA7-4BA4-AD82-89C4ADD58300}" dt="2023-03-22T14:43:59.067" v="118" actId="165"/>
          <ac:spMkLst>
            <pc:docMk/>
            <pc:sldMk cId="3764959092" sldId="4583"/>
            <ac:spMk id="117" creationId="{F20133F7-6AD6-484E-BC2E-8B2C7070205F}"/>
          </ac:spMkLst>
        </pc:spChg>
        <pc:spChg chg="mod topLvl">
          <ac:chgData name="Price, Irie K." userId="5d11016c-461a-4d17-85a8-f0f6505ed204" providerId="ADAL" clId="{F57A2D59-FEA7-4BA4-AD82-89C4ADD58300}" dt="2023-03-22T14:43:59.067" v="118" actId="165"/>
          <ac:spMkLst>
            <pc:docMk/>
            <pc:sldMk cId="3764959092" sldId="4583"/>
            <ac:spMk id="119" creationId="{0A3F9B30-25C4-463E-B765-75C202BCD420}"/>
          </ac:spMkLst>
        </pc:spChg>
        <pc:spChg chg="mod topLvl">
          <ac:chgData name="Price, Irie K." userId="5d11016c-461a-4d17-85a8-f0f6505ed204" providerId="ADAL" clId="{F57A2D59-FEA7-4BA4-AD82-89C4ADD58300}" dt="2023-03-22T14:43:59.067" v="118" actId="165"/>
          <ac:spMkLst>
            <pc:docMk/>
            <pc:sldMk cId="3764959092" sldId="4583"/>
            <ac:spMk id="120" creationId="{B3EBB85C-E663-4944-A82A-3A6B8D649109}"/>
          </ac:spMkLst>
        </pc:spChg>
        <pc:spChg chg="mod topLvl">
          <ac:chgData name="Price, Irie K." userId="5d11016c-461a-4d17-85a8-f0f6505ed204" providerId="ADAL" clId="{F57A2D59-FEA7-4BA4-AD82-89C4ADD58300}" dt="2023-03-22T14:43:59.067" v="118" actId="165"/>
          <ac:spMkLst>
            <pc:docMk/>
            <pc:sldMk cId="3764959092" sldId="4583"/>
            <ac:spMk id="121" creationId="{C8440E2F-BC09-4A9B-B918-A862CD84487E}"/>
          </ac:spMkLst>
        </pc:spChg>
        <pc:spChg chg="mod topLvl">
          <ac:chgData name="Price, Irie K." userId="5d11016c-461a-4d17-85a8-f0f6505ed204" providerId="ADAL" clId="{F57A2D59-FEA7-4BA4-AD82-89C4ADD58300}" dt="2023-03-22T14:43:59.067" v="118" actId="165"/>
          <ac:spMkLst>
            <pc:docMk/>
            <pc:sldMk cId="3764959092" sldId="4583"/>
            <ac:spMk id="122" creationId="{C514DB5A-DAB6-459F-8F7F-8381FE1462AF}"/>
          </ac:spMkLst>
        </pc:spChg>
        <pc:spChg chg="mod topLvl">
          <ac:chgData name="Price, Irie K." userId="5d11016c-461a-4d17-85a8-f0f6505ed204" providerId="ADAL" clId="{F57A2D59-FEA7-4BA4-AD82-89C4ADD58300}" dt="2023-03-22T14:43:59.067" v="118" actId="165"/>
          <ac:spMkLst>
            <pc:docMk/>
            <pc:sldMk cId="3764959092" sldId="4583"/>
            <ac:spMk id="123" creationId="{98299F74-EB75-470E-BD6C-138E0B7A689F}"/>
          </ac:spMkLst>
        </pc:spChg>
        <pc:spChg chg="mod topLvl">
          <ac:chgData name="Price, Irie K." userId="5d11016c-461a-4d17-85a8-f0f6505ed204" providerId="ADAL" clId="{F57A2D59-FEA7-4BA4-AD82-89C4ADD58300}" dt="2023-03-22T14:43:59.067" v="118" actId="165"/>
          <ac:spMkLst>
            <pc:docMk/>
            <pc:sldMk cId="3764959092" sldId="4583"/>
            <ac:spMk id="124" creationId="{033A4BFD-49FF-4D47-A3D0-5CDEA80E6C4E}"/>
          </ac:spMkLst>
        </pc:spChg>
        <pc:spChg chg="mod topLvl">
          <ac:chgData name="Price, Irie K." userId="5d11016c-461a-4d17-85a8-f0f6505ed204" providerId="ADAL" clId="{F57A2D59-FEA7-4BA4-AD82-89C4ADD58300}" dt="2023-03-22T14:43:59.067" v="118" actId="165"/>
          <ac:spMkLst>
            <pc:docMk/>
            <pc:sldMk cId="3764959092" sldId="4583"/>
            <ac:spMk id="142" creationId="{EE643903-12AE-4AEB-AE98-6766CFA05122}"/>
          </ac:spMkLst>
        </pc:spChg>
        <pc:spChg chg="mod topLvl">
          <ac:chgData name="Price, Irie K." userId="5d11016c-461a-4d17-85a8-f0f6505ed204" providerId="ADAL" clId="{F57A2D59-FEA7-4BA4-AD82-89C4ADD58300}" dt="2023-03-22T14:43:59.067" v="118" actId="165"/>
          <ac:spMkLst>
            <pc:docMk/>
            <pc:sldMk cId="3764959092" sldId="4583"/>
            <ac:spMk id="144" creationId="{D8FB331F-6C6C-4DDE-86F0-FB2FAA273A88}"/>
          </ac:spMkLst>
        </pc:spChg>
        <pc:grpChg chg="del">
          <ac:chgData name="Price, Irie K." userId="5d11016c-461a-4d17-85a8-f0f6505ed204" providerId="ADAL" clId="{F57A2D59-FEA7-4BA4-AD82-89C4ADD58300}" dt="2023-03-22T14:43:59.067" v="118" actId="165"/>
          <ac:grpSpMkLst>
            <pc:docMk/>
            <pc:sldMk cId="3764959092" sldId="4583"/>
            <ac:grpSpMk id="9" creationId="{E253C4AF-BBE3-45A2-AE3C-3F13115CDCC3}"/>
          </ac:grpSpMkLst>
        </pc:grpChg>
        <pc:grpChg chg="add del mod topLvl">
          <ac:chgData name="Price, Irie K." userId="5d11016c-461a-4d17-85a8-f0f6505ed204" providerId="ADAL" clId="{F57A2D59-FEA7-4BA4-AD82-89C4ADD58300}" dt="2023-03-22T14:44:17.890" v="126" actId="478"/>
          <ac:grpSpMkLst>
            <pc:docMk/>
            <pc:sldMk cId="3764959092" sldId="4583"/>
            <ac:grpSpMk id="11" creationId="{D1F25FC9-D13B-42B7-8627-D00FE62FC1A1}"/>
          </ac:grpSpMkLst>
        </pc:grpChg>
        <pc:grpChg chg="add del mod topLvl">
          <ac:chgData name="Price, Irie K." userId="5d11016c-461a-4d17-85a8-f0f6505ed204" providerId="ADAL" clId="{F57A2D59-FEA7-4BA4-AD82-89C4ADD58300}" dt="2023-03-22T14:44:17.890" v="126" actId="478"/>
          <ac:grpSpMkLst>
            <pc:docMk/>
            <pc:sldMk cId="3764959092" sldId="4583"/>
            <ac:grpSpMk id="12" creationId="{0B3AB431-8D77-4AB5-905A-71EA8C2121B5}"/>
          </ac:grpSpMkLst>
        </pc:grpChg>
        <pc:grpChg chg="add del mod topLvl">
          <ac:chgData name="Price, Irie K." userId="5d11016c-461a-4d17-85a8-f0f6505ed204" providerId="ADAL" clId="{F57A2D59-FEA7-4BA4-AD82-89C4ADD58300}" dt="2023-03-22T14:44:17.890" v="126" actId="478"/>
          <ac:grpSpMkLst>
            <pc:docMk/>
            <pc:sldMk cId="3764959092" sldId="4583"/>
            <ac:grpSpMk id="13" creationId="{5DD2C40F-B810-4E2E-8FAB-146F5D9DE9B3}"/>
          </ac:grpSpMkLst>
        </pc:grpChg>
        <pc:grpChg chg="add del">
          <ac:chgData name="Price, Irie K." userId="5d11016c-461a-4d17-85a8-f0f6505ed204" providerId="ADAL" clId="{F57A2D59-FEA7-4BA4-AD82-89C4ADD58300}" dt="2023-03-22T14:44:17.890" v="126" actId="478"/>
          <ac:grpSpMkLst>
            <pc:docMk/>
            <pc:sldMk cId="3764959092" sldId="4583"/>
            <ac:grpSpMk id="15" creationId="{34882940-B036-EED1-F890-FBB1E1E5C5BE}"/>
          </ac:grpSpMkLst>
        </pc:grpChg>
        <pc:grpChg chg="add del mod">
          <ac:chgData name="Price, Irie K." userId="5d11016c-461a-4d17-85a8-f0f6505ed204" providerId="ADAL" clId="{F57A2D59-FEA7-4BA4-AD82-89C4ADD58300}" dt="2023-03-22T14:44:03.818" v="121"/>
          <ac:grpSpMkLst>
            <pc:docMk/>
            <pc:sldMk cId="3764959092" sldId="4583"/>
            <ac:grpSpMk id="23" creationId="{EB2C8FD0-DE61-E63D-2408-F19A4148A4FE}"/>
          </ac:grpSpMkLst>
        </pc:grpChg>
        <pc:grpChg chg="mod">
          <ac:chgData name="Price, Irie K." userId="5d11016c-461a-4d17-85a8-f0f6505ed204" providerId="ADAL" clId="{F57A2D59-FEA7-4BA4-AD82-89C4ADD58300}" dt="2023-03-22T14:44:02.792" v="120"/>
          <ac:grpSpMkLst>
            <pc:docMk/>
            <pc:sldMk cId="3764959092" sldId="4583"/>
            <ac:grpSpMk id="39" creationId="{00CC392B-97C1-4CD9-A34D-7399D1AF16B5}"/>
          </ac:grpSpMkLst>
        </pc:grpChg>
        <pc:grpChg chg="mod">
          <ac:chgData name="Price, Irie K." userId="5d11016c-461a-4d17-85a8-f0f6505ed204" providerId="ADAL" clId="{F57A2D59-FEA7-4BA4-AD82-89C4ADD58300}" dt="2023-03-22T14:44:02.792" v="120"/>
          <ac:grpSpMkLst>
            <pc:docMk/>
            <pc:sldMk cId="3764959092" sldId="4583"/>
            <ac:grpSpMk id="41" creationId="{4CF53FD3-C397-A805-35BC-7004558104C8}"/>
          </ac:grpSpMkLst>
        </pc:grpChg>
        <pc:grpChg chg="add del mod">
          <ac:chgData name="Price, Irie K." userId="5d11016c-461a-4d17-85a8-f0f6505ed204" providerId="ADAL" clId="{F57A2D59-FEA7-4BA4-AD82-89C4ADD58300}" dt="2023-03-22T14:44:13.827" v="125" actId="478"/>
          <ac:grpSpMkLst>
            <pc:docMk/>
            <pc:sldMk cId="3764959092" sldId="4583"/>
            <ac:grpSpMk id="45" creationId="{CD2EF801-BFAB-D284-78FA-F32AE455EAAE}"/>
          </ac:grpSpMkLst>
        </pc:grpChg>
        <pc:grpChg chg="mod topLvl">
          <ac:chgData name="Price, Irie K." userId="5d11016c-461a-4d17-85a8-f0f6505ed204" providerId="ADAL" clId="{F57A2D59-FEA7-4BA4-AD82-89C4ADD58300}" dt="2023-03-22T14:43:59.067" v="118" actId="165"/>
          <ac:grpSpMkLst>
            <pc:docMk/>
            <pc:sldMk cId="3764959092" sldId="4583"/>
            <ac:grpSpMk id="47" creationId="{4CAFDD61-2FAD-4AF6-9B96-BF073061669D}"/>
          </ac:grpSpMkLst>
        </pc:grpChg>
        <pc:grpChg chg="mod">
          <ac:chgData name="Price, Irie K." userId="5d11016c-461a-4d17-85a8-f0f6505ed204" providerId="ADAL" clId="{F57A2D59-FEA7-4BA4-AD82-89C4ADD58300}" dt="2023-03-22T14:43:59.067" v="118" actId="165"/>
          <ac:grpSpMkLst>
            <pc:docMk/>
            <pc:sldMk cId="3764959092" sldId="4583"/>
            <ac:grpSpMk id="48" creationId="{F677C70B-D971-4624-8F2A-CC70EB2F9479}"/>
          </ac:grpSpMkLst>
        </pc:grpChg>
        <pc:grpChg chg="mod">
          <ac:chgData name="Price, Irie K." userId="5d11016c-461a-4d17-85a8-f0f6505ed204" providerId="ADAL" clId="{F57A2D59-FEA7-4BA4-AD82-89C4ADD58300}" dt="2023-03-22T14:44:07" v="123"/>
          <ac:grpSpMkLst>
            <pc:docMk/>
            <pc:sldMk cId="3764959092" sldId="4583"/>
            <ac:grpSpMk id="61" creationId="{A482BD26-05CE-5FAD-977A-3E1CE07E880A}"/>
          </ac:grpSpMkLst>
        </pc:grpChg>
        <pc:grpChg chg="mod">
          <ac:chgData name="Price, Irie K." userId="5d11016c-461a-4d17-85a8-f0f6505ed204" providerId="ADAL" clId="{F57A2D59-FEA7-4BA4-AD82-89C4ADD58300}" dt="2023-03-22T14:44:07" v="123"/>
          <ac:grpSpMkLst>
            <pc:docMk/>
            <pc:sldMk cId="3764959092" sldId="4583"/>
            <ac:grpSpMk id="64" creationId="{69DCF102-9B5C-31F9-BD96-D2A1A75CC656}"/>
          </ac:grpSpMkLst>
        </pc:grpChg>
        <pc:grpChg chg="add mod">
          <ac:chgData name="Price, Irie K." userId="5d11016c-461a-4d17-85a8-f0f6505ed204" providerId="ADAL" clId="{F57A2D59-FEA7-4BA4-AD82-89C4ADD58300}" dt="2023-03-22T14:44:25.162" v="129" actId="1038"/>
          <ac:grpSpMkLst>
            <pc:docMk/>
            <pc:sldMk cId="3764959092" sldId="4583"/>
            <ac:grpSpMk id="72" creationId="{EE719B23-B129-9B56-4E48-42240E155D13}"/>
          </ac:grpSpMkLst>
        </pc:grpChg>
        <pc:grpChg chg="mod">
          <ac:chgData name="Price, Irie K." userId="5d11016c-461a-4d17-85a8-f0f6505ed204" providerId="ADAL" clId="{F57A2D59-FEA7-4BA4-AD82-89C4ADD58300}" dt="2023-03-22T14:44:18.824" v="127"/>
          <ac:grpSpMkLst>
            <pc:docMk/>
            <pc:sldMk cId="3764959092" sldId="4583"/>
            <ac:grpSpMk id="86" creationId="{6D4F1E96-E025-EEF1-A488-06E7CF7374E0}"/>
          </ac:grpSpMkLst>
        </pc:grpChg>
        <pc:grpChg chg="mod">
          <ac:chgData name="Price, Irie K." userId="5d11016c-461a-4d17-85a8-f0f6505ed204" providerId="ADAL" clId="{F57A2D59-FEA7-4BA4-AD82-89C4ADD58300}" dt="2023-03-22T14:44:18.824" v="127"/>
          <ac:grpSpMkLst>
            <pc:docMk/>
            <pc:sldMk cId="3764959092" sldId="4583"/>
            <ac:grpSpMk id="88" creationId="{97F78F09-4161-B6A1-6869-488058A53CD6}"/>
          </ac:grpSpMkLst>
        </pc:grpChg>
        <pc:picChg chg="add del">
          <ac:chgData name="Price, Irie K." userId="5d11016c-461a-4d17-85a8-f0f6505ed204" providerId="ADAL" clId="{F57A2D59-FEA7-4BA4-AD82-89C4ADD58300}" dt="2023-03-22T14:44:17.890" v="126" actId="478"/>
          <ac:picMkLst>
            <pc:docMk/>
            <pc:sldMk cId="3764959092" sldId="4583"/>
            <ac:picMk id="7" creationId="{DB9EB4A6-3924-BCAC-6683-8D9B5A6CBE0F}"/>
          </ac:picMkLst>
        </pc:picChg>
        <pc:picChg chg="add del">
          <ac:chgData name="Price, Irie K." userId="5d11016c-461a-4d17-85a8-f0f6505ed204" providerId="ADAL" clId="{F57A2D59-FEA7-4BA4-AD82-89C4ADD58300}" dt="2023-03-22T14:44:17.890" v="126" actId="478"/>
          <ac:picMkLst>
            <pc:docMk/>
            <pc:sldMk cId="3764959092" sldId="4583"/>
            <ac:picMk id="10" creationId="{2E2EC960-1822-2C12-0C83-378331F378DA}"/>
          </ac:picMkLst>
        </pc:picChg>
        <pc:picChg chg="add del">
          <ac:chgData name="Price, Irie K." userId="5d11016c-461a-4d17-85a8-f0f6505ed204" providerId="ADAL" clId="{F57A2D59-FEA7-4BA4-AD82-89C4ADD58300}" dt="2023-03-22T14:44:17.890" v="126" actId="478"/>
          <ac:picMkLst>
            <pc:docMk/>
            <pc:sldMk cId="3764959092" sldId="4583"/>
            <ac:picMk id="14" creationId="{197B71FA-65A4-10E9-C4D4-8CAF0C3BB972}"/>
          </ac:picMkLst>
        </pc:picChg>
        <pc:picChg chg="mod">
          <ac:chgData name="Price, Irie K." userId="5d11016c-461a-4d17-85a8-f0f6505ed204" providerId="ADAL" clId="{F57A2D59-FEA7-4BA4-AD82-89C4ADD58300}" dt="2023-03-22T14:44:02.792" v="120"/>
          <ac:picMkLst>
            <pc:docMk/>
            <pc:sldMk cId="3764959092" sldId="4583"/>
            <ac:picMk id="36" creationId="{8C71D0A2-10A4-8931-EAAD-7C198EA6F4EA}"/>
          </ac:picMkLst>
        </pc:picChg>
        <pc:picChg chg="mod">
          <ac:chgData name="Price, Irie K." userId="5d11016c-461a-4d17-85a8-f0f6505ed204" providerId="ADAL" clId="{F57A2D59-FEA7-4BA4-AD82-89C4ADD58300}" dt="2023-03-22T14:44:02.792" v="120"/>
          <ac:picMkLst>
            <pc:docMk/>
            <pc:sldMk cId="3764959092" sldId="4583"/>
            <ac:picMk id="37" creationId="{E36598C0-A990-0F7D-140C-32A76785B81B}"/>
          </ac:picMkLst>
        </pc:picChg>
        <pc:picChg chg="mod">
          <ac:chgData name="Price, Irie K." userId="5d11016c-461a-4d17-85a8-f0f6505ed204" providerId="ADAL" clId="{F57A2D59-FEA7-4BA4-AD82-89C4ADD58300}" dt="2023-03-22T14:44:02.792" v="120"/>
          <ac:picMkLst>
            <pc:docMk/>
            <pc:sldMk cId="3764959092" sldId="4583"/>
            <ac:picMk id="38" creationId="{EAD51E7C-07E8-DDDD-5EAE-1E44FC636780}"/>
          </ac:picMkLst>
        </pc:picChg>
        <pc:picChg chg="mod">
          <ac:chgData name="Price, Irie K." userId="5d11016c-461a-4d17-85a8-f0f6505ed204" providerId="ADAL" clId="{F57A2D59-FEA7-4BA4-AD82-89C4ADD58300}" dt="2023-03-22T14:44:02.792" v="120"/>
          <ac:picMkLst>
            <pc:docMk/>
            <pc:sldMk cId="3764959092" sldId="4583"/>
            <ac:picMk id="40" creationId="{B4492D11-08C8-4DC8-9E6A-FFB22F6E8707}"/>
          </ac:picMkLst>
        </pc:picChg>
        <pc:picChg chg="mod">
          <ac:chgData name="Price, Irie K." userId="5d11016c-461a-4d17-85a8-f0f6505ed204" providerId="ADAL" clId="{F57A2D59-FEA7-4BA4-AD82-89C4ADD58300}" dt="2023-03-22T14:44:07" v="123"/>
          <ac:picMkLst>
            <pc:docMk/>
            <pc:sldMk cId="3764959092" sldId="4583"/>
            <ac:picMk id="58" creationId="{A6E8F5D9-AD17-3821-7E76-DA1939475F07}"/>
          </ac:picMkLst>
        </pc:picChg>
        <pc:picChg chg="mod">
          <ac:chgData name="Price, Irie K." userId="5d11016c-461a-4d17-85a8-f0f6505ed204" providerId="ADAL" clId="{F57A2D59-FEA7-4BA4-AD82-89C4ADD58300}" dt="2023-03-22T14:44:07" v="123"/>
          <ac:picMkLst>
            <pc:docMk/>
            <pc:sldMk cId="3764959092" sldId="4583"/>
            <ac:picMk id="59" creationId="{89F76D54-11ED-9779-9091-24A13C2EC5FC}"/>
          </ac:picMkLst>
        </pc:picChg>
        <pc:picChg chg="mod">
          <ac:chgData name="Price, Irie K." userId="5d11016c-461a-4d17-85a8-f0f6505ed204" providerId="ADAL" clId="{F57A2D59-FEA7-4BA4-AD82-89C4ADD58300}" dt="2023-03-22T14:44:07" v="123"/>
          <ac:picMkLst>
            <pc:docMk/>
            <pc:sldMk cId="3764959092" sldId="4583"/>
            <ac:picMk id="60" creationId="{7A126566-C7CA-6DF7-F455-46BAB88C45AA}"/>
          </ac:picMkLst>
        </pc:picChg>
        <pc:picChg chg="mod">
          <ac:chgData name="Price, Irie K." userId="5d11016c-461a-4d17-85a8-f0f6505ed204" providerId="ADAL" clId="{F57A2D59-FEA7-4BA4-AD82-89C4ADD58300}" dt="2023-03-22T14:44:07" v="123"/>
          <ac:picMkLst>
            <pc:docMk/>
            <pc:sldMk cId="3764959092" sldId="4583"/>
            <ac:picMk id="62" creationId="{268454CF-CEB9-8462-598F-7BD8A41B925C}"/>
          </ac:picMkLst>
        </pc:picChg>
        <pc:picChg chg="mod">
          <ac:chgData name="Price, Irie K." userId="5d11016c-461a-4d17-85a8-f0f6505ed204" providerId="ADAL" clId="{F57A2D59-FEA7-4BA4-AD82-89C4ADD58300}" dt="2023-03-22T14:44:18.824" v="127"/>
          <ac:picMkLst>
            <pc:docMk/>
            <pc:sldMk cId="3764959092" sldId="4583"/>
            <ac:picMk id="83" creationId="{591BA74A-91FD-674C-C020-53A684B716A1}"/>
          </ac:picMkLst>
        </pc:picChg>
        <pc:picChg chg="mod">
          <ac:chgData name="Price, Irie K." userId="5d11016c-461a-4d17-85a8-f0f6505ed204" providerId="ADAL" clId="{F57A2D59-FEA7-4BA4-AD82-89C4ADD58300}" dt="2023-03-22T14:44:18.824" v="127"/>
          <ac:picMkLst>
            <pc:docMk/>
            <pc:sldMk cId="3764959092" sldId="4583"/>
            <ac:picMk id="84" creationId="{D26A5FD8-2ED0-280D-1CE4-15FB5734D7EF}"/>
          </ac:picMkLst>
        </pc:picChg>
        <pc:picChg chg="mod">
          <ac:chgData name="Price, Irie K." userId="5d11016c-461a-4d17-85a8-f0f6505ed204" providerId="ADAL" clId="{F57A2D59-FEA7-4BA4-AD82-89C4ADD58300}" dt="2023-03-22T14:44:18.824" v="127"/>
          <ac:picMkLst>
            <pc:docMk/>
            <pc:sldMk cId="3764959092" sldId="4583"/>
            <ac:picMk id="85" creationId="{2AF31865-B5DB-FC8B-1EE3-EC077F6B066A}"/>
          </ac:picMkLst>
        </pc:picChg>
        <pc:picChg chg="mod">
          <ac:chgData name="Price, Irie K." userId="5d11016c-461a-4d17-85a8-f0f6505ed204" providerId="ADAL" clId="{F57A2D59-FEA7-4BA4-AD82-89C4ADD58300}" dt="2023-03-22T14:44:18.824" v="127"/>
          <ac:picMkLst>
            <pc:docMk/>
            <pc:sldMk cId="3764959092" sldId="4583"/>
            <ac:picMk id="87" creationId="{A17E9D7D-0AED-2342-4589-12CE5D09054D}"/>
          </ac:picMkLst>
        </pc:picChg>
      </pc:sldChg>
      <pc:sldChg chg="addSp delSp modSp mod">
        <pc:chgData name="Price, Irie K." userId="5d11016c-461a-4d17-85a8-f0f6505ed204" providerId="ADAL" clId="{F57A2D59-FEA7-4BA4-AD82-89C4ADD58300}" dt="2023-03-22T15:02:06.693" v="289" actId="207"/>
        <pc:sldMkLst>
          <pc:docMk/>
          <pc:sldMk cId="607100193" sldId="4592"/>
        </pc:sldMkLst>
        <pc:spChg chg="mod">
          <ac:chgData name="Price, Irie K." userId="5d11016c-461a-4d17-85a8-f0f6505ed204" providerId="ADAL" clId="{F57A2D59-FEA7-4BA4-AD82-89C4ADD58300}" dt="2023-03-22T15:01:30.155" v="284" actId="207"/>
          <ac:spMkLst>
            <pc:docMk/>
            <pc:sldMk cId="607100193" sldId="4592"/>
            <ac:spMk id="2" creationId="{55EE93D0-729E-4B75-AA39-6E625CFC0940}"/>
          </ac:spMkLst>
        </pc:spChg>
        <pc:spChg chg="mod">
          <ac:chgData name="Price, Irie K." userId="5d11016c-461a-4d17-85a8-f0f6505ed204" providerId="ADAL" clId="{F57A2D59-FEA7-4BA4-AD82-89C4ADD58300}" dt="2023-03-22T14:55:36.790" v="247" actId="207"/>
          <ac:spMkLst>
            <pc:docMk/>
            <pc:sldMk cId="607100193" sldId="4592"/>
            <ac:spMk id="8" creationId="{83C25D79-038B-4466-928C-4E9E052C0FCA}"/>
          </ac:spMkLst>
        </pc:spChg>
        <pc:spChg chg="mod">
          <ac:chgData name="Price, Irie K." userId="5d11016c-461a-4d17-85a8-f0f6505ed204" providerId="ADAL" clId="{F57A2D59-FEA7-4BA4-AD82-89C4ADD58300}" dt="2023-03-22T14:54:53.211" v="215" actId="208"/>
          <ac:spMkLst>
            <pc:docMk/>
            <pc:sldMk cId="607100193" sldId="4592"/>
            <ac:spMk id="22" creationId="{BB9D1646-88C6-4615-9EA3-93C5D4F3073C}"/>
          </ac:spMkLst>
        </pc:spChg>
        <pc:spChg chg="mod">
          <ac:chgData name="Price, Irie K." userId="5d11016c-461a-4d17-85a8-f0f6505ed204" providerId="ADAL" clId="{F57A2D59-FEA7-4BA4-AD82-89C4ADD58300}" dt="2023-03-22T14:56:00.140" v="249" actId="207"/>
          <ac:spMkLst>
            <pc:docMk/>
            <pc:sldMk cId="607100193" sldId="4592"/>
            <ac:spMk id="24" creationId="{F90E491A-C82F-45D4-8A89-1E2C27459132}"/>
          </ac:spMkLst>
        </pc:spChg>
        <pc:spChg chg="mod">
          <ac:chgData name="Price, Irie K." userId="5d11016c-461a-4d17-85a8-f0f6505ed204" providerId="ADAL" clId="{F57A2D59-FEA7-4BA4-AD82-89C4ADD58300}" dt="2023-03-22T14:54:55.673" v="216" actId="208"/>
          <ac:spMkLst>
            <pc:docMk/>
            <pc:sldMk cId="607100193" sldId="4592"/>
            <ac:spMk id="25" creationId="{C3E985E4-EBBA-458F-9466-2AAD6A774C20}"/>
          </ac:spMkLst>
        </pc:spChg>
        <pc:spChg chg="mod">
          <ac:chgData name="Price, Irie K." userId="5d11016c-461a-4d17-85a8-f0f6505ed204" providerId="ADAL" clId="{F57A2D59-FEA7-4BA4-AD82-89C4ADD58300}" dt="2023-03-22T14:55:01.221" v="219" actId="208"/>
          <ac:spMkLst>
            <pc:docMk/>
            <pc:sldMk cId="607100193" sldId="4592"/>
            <ac:spMk id="26" creationId="{B662496A-496B-4A80-84F8-8DC71AC6CAED}"/>
          </ac:spMkLst>
        </pc:spChg>
        <pc:spChg chg="mod">
          <ac:chgData name="Price, Irie K." userId="5d11016c-461a-4d17-85a8-f0f6505ed204" providerId="ADAL" clId="{F57A2D59-FEA7-4BA4-AD82-89C4ADD58300}" dt="2023-03-22T14:56:00.140" v="249" actId="207"/>
          <ac:spMkLst>
            <pc:docMk/>
            <pc:sldMk cId="607100193" sldId="4592"/>
            <ac:spMk id="28" creationId="{C8FB9DEE-D347-4D5F-B37A-5A0372334180}"/>
          </ac:spMkLst>
        </pc:spChg>
        <pc:spChg chg="mod">
          <ac:chgData name="Price, Irie K." userId="5d11016c-461a-4d17-85a8-f0f6505ed204" providerId="ADAL" clId="{F57A2D59-FEA7-4BA4-AD82-89C4ADD58300}" dt="2023-03-22T14:58:36.179" v="268" actId="207"/>
          <ac:spMkLst>
            <pc:docMk/>
            <pc:sldMk cId="607100193" sldId="4592"/>
            <ac:spMk id="66" creationId="{E139AE12-561E-4535-9A80-4AA0190C618D}"/>
          </ac:spMkLst>
        </pc:spChg>
        <pc:spChg chg="mod">
          <ac:chgData name="Price, Irie K." userId="5d11016c-461a-4d17-85a8-f0f6505ed204" providerId="ADAL" clId="{F57A2D59-FEA7-4BA4-AD82-89C4ADD58300}" dt="2023-03-22T15:01:28.293" v="283" actId="207"/>
          <ac:spMkLst>
            <pc:docMk/>
            <pc:sldMk cId="607100193" sldId="4592"/>
            <ac:spMk id="69" creationId="{C285E990-9614-4158-8DC3-6BEA55D41A2E}"/>
          </ac:spMkLst>
        </pc:spChg>
        <pc:spChg chg="mod">
          <ac:chgData name="Price, Irie K." userId="5d11016c-461a-4d17-85a8-f0f6505ed204" providerId="ADAL" clId="{F57A2D59-FEA7-4BA4-AD82-89C4ADD58300}" dt="2023-03-22T14:56:00.140" v="249" actId="207"/>
          <ac:spMkLst>
            <pc:docMk/>
            <pc:sldMk cId="607100193" sldId="4592"/>
            <ac:spMk id="70" creationId="{E5D208E4-EC27-4455-BF75-12F72369C510}"/>
          </ac:spMkLst>
        </pc:spChg>
        <pc:spChg chg="mod">
          <ac:chgData name="Price, Irie K." userId="5d11016c-461a-4d17-85a8-f0f6505ed204" providerId="ADAL" clId="{F57A2D59-FEA7-4BA4-AD82-89C4ADD58300}" dt="2023-03-22T14:56:32.329" v="256" actId="207"/>
          <ac:spMkLst>
            <pc:docMk/>
            <pc:sldMk cId="607100193" sldId="4592"/>
            <ac:spMk id="86" creationId="{EE928376-B733-43F4-9F03-55C0E4FEBC8A}"/>
          </ac:spMkLst>
        </pc:spChg>
        <pc:spChg chg="mod">
          <ac:chgData name="Price, Irie K." userId="5d11016c-461a-4d17-85a8-f0f6505ed204" providerId="ADAL" clId="{F57A2D59-FEA7-4BA4-AD82-89C4ADD58300}" dt="2023-03-22T14:58:13.398" v="264" actId="207"/>
          <ac:spMkLst>
            <pc:docMk/>
            <pc:sldMk cId="607100193" sldId="4592"/>
            <ac:spMk id="87" creationId="{F9DFD22B-88D0-4DC8-8688-A72FE00AC905}"/>
          </ac:spMkLst>
        </pc:spChg>
        <pc:spChg chg="mod">
          <ac:chgData name="Price, Irie K." userId="5d11016c-461a-4d17-85a8-f0f6505ed204" providerId="ADAL" clId="{F57A2D59-FEA7-4BA4-AD82-89C4ADD58300}" dt="2023-03-22T14:56:45.856" v="260" actId="207"/>
          <ac:spMkLst>
            <pc:docMk/>
            <pc:sldMk cId="607100193" sldId="4592"/>
            <ac:spMk id="98" creationId="{28A1FA6F-B110-47EE-BEB1-B73CEA21338A}"/>
          </ac:spMkLst>
        </pc:spChg>
        <pc:spChg chg="mod">
          <ac:chgData name="Price, Irie K." userId="5d11016c-461a-4d17-85a8-f0f6505ed204" providerId="ADAL" clId="{F57A2D59-FEA7-4BA4-AD82-89C4ADD58300}" dt="2023-03-22T14:56:35.647" v="257" actId="207"/>
          <ac:spMkLst>
            <pc:docMk/>
            <pc:sldMk cId="607100193" sldId="4592"/>
            <ac:spMk id="102" creationId="{83A63DFB-E45B-4F4F-A276-91B39892D2B5}"/>
          </ac:spMkLst>
        </pc:spChg>
        <pc:spChg chg="mod">
          <ac:chgData name="Price, Irie K." userId="5d11016c-461a-4d17-85a8-f0f6505ed204" providerId="ADAL" clId="{F57A2D59-FEA7-4BA4-AD82-89C4ADD58300}" dt="2023-03-22T14:58:38.618" v="269" actId="207"/>
          <ac:spMkLst>
            <pc:docMk/>
            <pc:sldMk cId="607100193" sldId="4592"/>
            <ac:spMk id="103" creationId="{619A6BEA-861C-4E86-9C4F-93FD19FDB52F}"/>
          </ac:spMkLst>
        </pc:spChg>
        <pc:spChg chg="mod">
          <ac:chgData name="Price, Irie K." userId="5d11016c-461a-4d17-85a8-f0f6505ed204" providerId="ADAL" clId="{F57A2D59-FEA7-4BA4-AD82-89C4ADD58300}" dt="2023-03-22T14:56:51.071" v="261" actId="207"/>
          <ac:spMkLst>
            <pc:docMk/>
            <pc:sldMk cId="607100193" sldId="4592"/>
            <ac:spMk id="133" creationId="{85A7150D-4360-41E3-876A-13EC79E36088}"/>
          </ac:spMkLst>
        </pc:spChg>
        <pc:spChg chg="mod">
          <ac:chgData name="Price, Irie K." userId="5d11016c-461a-4d17-85a8-f0f6505ed204" providerId="ADAL" clId="{F57A2D59-FEA7-4BA4-AD82-89C4ADD58300}" dt="2023-03-22T14:58:26.205" v="265" actId="207"/>
          <ac:spMkLst>
            <pc:docMk/>
            <pc:sldMk cId="607100193" sldId="4592"/>
            <ac:spMk id="134" creationId="{3FA6CE72-FD83-4522-A23C-6B098C9B483B}"/>
          </ac:spMkLst>
        </pc:spChg>
        <pc:spChg chg="mod">
          <ac:chgData name="Price, Irie K." userId="5d11016c-461a-4d17-85a8-f0f6505ed204" providerId="ADAL" clId="{F57A2D59-FEA7-4BA4-AD82-89C4ADD58300}" dt="2023-03-22T14:58:28.341" v="266" actId="207"/>
          <ac:spMkLst>
            <pc:docMk/>
            <pc:sldMk cId="607100193" sldId="4592"/>
            <ac:spMk id="136" creationId="{D6DD68EB-E64C-4DFF-B03E-55C4B061FCE5}"/>
          </ac:spMkLst>
        </pc:spChg>
        <pc:spChg chg="mod">
          <ac:chgData name="Price, Irie K." userId="5d11016c-461a-4d17-85a8-f0f6505ed204" providerId="ADAL" clId="{F57A2D59-FEA7-4BA4-AD82-89C4ADD58300}" dt="2023-03-22T14:56:38.175" v="258" actId="207"/>
          <ac:spMkLst>
            <pc:docMk/>
            <pc:sldMk cId="607100193" sldId="4592"/>
            <ac:spMk id="139" creationId="{C0DA8B3D-CA64-4D24-9EF6-E42B7B8A28D2}"/>
          </ac:spMkLst>
        </pc:spChg>
        <pc:spChg chg="mod">
          <ac:chgData name="Price, Irie K." userId="5d11016c-461a-4d17-85a8-f0f6505ed204" providerId="ADAL" clId="{F57A2D59-FEA7-4BA4-AD82-89C4ADD58300}" dt="2023-03-22T14:56:54.539" v="262" actId="207"/>
          <ac:spMkLst>
            <pc:docMk/>
            <pc:sldMk cId="607100193" sldId="4592"/>
            <ac:spMk id="140" creationId="{BFAF089B-3BBA-477F-996B-6FB2D535D280}"/>
          </ac:spMkLst>
        </pc:spChg>
        <pc:spChg chg="mod">
          <ac:chgData name="Price, Irie K." userId="5d11016c-461a-4d17-85a8-f0f6505ed204" providerId="ADAL" clId="{F57A2D59-FEA7-4BA4-AD82-89C4ADD58300}" dt="2023-03-22T14:58:44.943" v="272" actId="207"/>
          <ac:spMkLst>
            <pc:docMk/>
            <pc:sldMk cId="607100193" sldId="4592"/>
            <ac:spMk id="141" creationId="{F8256F2C-B779-4DDE-AE22-746ADEC3B38E}"/>
          </ac:spMkLst>
        </pc:spChg>
        <pc:spChg chg="mod">
          <ac:chgData name="Price, Irie K." userId="5d11016c-461a-4d17-85a8-f0f6505ed204" providerId="ADAL" clId="{F57A2D59-FEA7-4BA4-AD82-89C4ADD58300}" dt="2023-03-22T14:55:41.821" v="248" actId="207"/>
          <ac:spMkLst>
            <pc:docMk/>
            <pc:sldMk cId="607100193" sldId="4592"/>
            <ac:spMk id="144" creationId="{43967223-4B2F-4CB5-8F9A-5F90B9352083}"/>
          </ac:spMkLst>
        </pc:spChg>
        <pc:spChg chg="mod">
          <ac:chgData name="Price, Irie K." userId="5d11016c-461a-4d17-85a8-f0f6505ed204" providerId="ADAL" clId="{F57A2D59-FEA7-4BA4-AD82-89C4ADD58300}" dt="2023-03-22T14:55:41.821" v="248" actId="207"/>
          <ac:spMkLst>
            <pc:docMk/>
            <pc:sldMk cId="607100193" sldId="4592"/>
            <ac:spMk id="145" creationId="{635A8D87-3550-47C6-B1E4-6D95DC00FD3F}"/>
          </ac:spMkLst>
        </pc:spChg>
        <pc:spChg chg="mod">
          <ac:chgData name="Price, Irie K." userId="5d11016c-461a-4d17-85a8-f0f6505ed204" providerId="ADAL" clId="{F57A2D59-FEA7-4BA4-AD82-89C4ADD58300}" dt="2023-03-22T14:55:41.821" v="248" actId="207"/>
          <ac:spMkLst>
            <pc:docMk/>
            <pc:sldMk cId="607100193" sldId="4592"/>
            <ac:spMk id="146" creationId="{1FB8267D-246B-411C-A3EB-B217F587B7E0}"/>
          </ac:spMkLst>
        </pc:spChg>
        <pc:spChg chg="mod">
          <ac:chgData name="Price, Irie K." userId="5d11016c-461a-4d17-85a8-f0f6505ed204" providerId="ADAL" clId="{F57A2D59-FEA7-4BA4-AD82-89C4ADD58300}" dt="2023-03-22T15:01:28.293" v="283" actId="207"/>
          <ac:spMkLst>
            <pc:docMk/>
            <pc:sldMk cId="607100193" sldId="4592"/>
            <ac:spMk id="147" creationId="{54D324F8-5722-46EF-AB4F-C1186A8E9F3D}"/>
          </ac:spMkLst>
        </pc:spChg>
        <pc:spChg chg="mod">
          <ac:chgData name="Price, Irie K." userId="5d11016c-461a-4d17-85a8-f0f6505ed204" providerId="ADAL" clId="{F57A2D59-FEA7-4BA4-AD82-89C4ADD58300}" dt="2023-03-22T15:01:28.293" v="283" actId="207"/>
          <ac:spMkLst>
            <pc:docMk/>
            <pc:sldMk cId="607100193" sldId="4592"/>
            <ac:spMk id="149" creationId="{566E886C-EC37-40CC-9E80-C0D894F4A532}"/>
          </ac:spMkLst>
        </pc:spChg>
        <pc:spChg chg="mod">
          <ac:chgData name="Price, Irie K." userId="5d11016c-461a-4d17-85a8-f0f6505ed204" providerId="ADAL" clId="{F57A2D59-FEA7-4BA4-AD82-89C4ADD58300}" dt="2023-03-22T15:01:28.293" v="283" actId="207"/>
          <ac:spMkLst>
            <pc:docMk/>
            <pc:sldMk cId="607100193" sldId="4592"/>
            <ac:spMk id="150" creationId="{AD44F80D-C048-4D17-ADCE-FFA9B75EBE00}"/>
          </ac:spMkLst>
        </pc:spChg>
        <pc:spChg chg="mod">
          <ac:chgData name="Price, Irie K." userId="5d11016c-461a-4d17-85a8-f0f6505ed204" providerId="ADAL" clId="{F57A2D59-FEA7-4BA4-AD82-89C4ADD58300}" dt="2023-03-22T15:01:47.896" v="286" actId="552"/>
          <ac:spMkLst>
            <pc:docMk/>
            <pc:sldMk cId="607100193" sldId="4592"/>
            <ac:spMk id="151" creationId="{4819310D-D01D-4049-A121-B46A3ADB29A0}"/>
          </ac:spMkLst>
        </pc:spChg>
        <pc:spChg chg="mod">
          <ac:chgData name="Price, Irie K." userId="5d11016c-461a-4d17-85a8-f0f6505ed204" providerId="ADAL" clId="{F57A2D59-FEA7-4BA4-AD82-89C4ADD58300}" dt="2023-03-22T15:02:06.693" v="289" actId="207"/>
          <ac:spMkLst>
            <pc:docMk/>
            <pc:sldMk cId="607100193" sldId="4592"/>
            <ac:spMk id="152" creationId="{7B8C3265-A4EE-4B38-8B81-110A2CDF16CA}"/>
          </ac:spMkLst>
        </pc:spChg>
        <pc:spChg chg="mod">
          <ac:chgData name="Price, Irie K." userId="5d11016c-461a-4d17-85a8-f0f6505ed204" providerId="ADAL" clId="{F57A2D59-FEA7-4BA4-AD82-89C4ADD58300}" dt="2023-03-22T14:58:48.049" v="273" actId="207"/>
          <ac:spMkLst>
            <pc:docMk/>
            <pc:sldMk cId="607100193" sldId="4592"/>
            <ac:spMk id="155" creationId="{E0448A04-9280-4796-B3C0-E9B5D42CD658}"/>
          </ac:spMkLst>
        </pc:spChg>
        <pc:spChg chg="mod">
          <ac:chgData name="Price, Irie K." userId="5d11016c-461a-4d17-85a8-f0f6505ed204" providerId="ADAL" clId="{F57A2D59-FEA7-4BA4-AD82-89C4ADD58300}" dt="2023-03-22T15:02:03.691" v="288" actId="207"/>
          <ac:spMkLst>
            <pc:docMk/>
            <pc:sldMk cId="607100193" sldId="4592"/>
            <ac:spMk id="156" creationId="{DFFA2592-83DB-4552-9640-74C42892AC00}"/>
          </ac:spMkLst>
        </pc:spChg>
        <pc:spChg chg="mod">
          <ac:chgData name="Price, Irie K." userId="5d11016c-461a-4d17-85a8-f0f6505ed204" providerId="ADAL" clId="{F57A2D59-FEA7-4BA4-AD82-89C4ADD58300}" dt="2023-03-22T15:01:47.896" v="286" actId="552"/>
          <ac:spMkLst>
            <pc:docMk/>
            <pc:sldMk cId="607100193" sldId="4592"/>
            <ac:spMk id="164" creationId="{72CDD400-2568-4CF5-9048-D45560752653}"/>
          </ac:spMkLst>
        </pc:spChg>
        <pc:spChg chg="mod">
          <ac:chgData name="Price, Irie K." userId="5d11016c-461a-4d17-85a8-f0f6505ed204" providerId="ADAL" clId="{F57A2D59-FEA7-4BA4-AD82-89C4ADD58300}" dt="2023-03-22T15:01:28.293" v="283" actId="207"/>
          <ac:spMkLst>
            <pc:docMk/>
            <pc:sldMk cId="607100193" sldId="4592"/>
            <ac:spMk id="166" creationId="{893BE7D4-5D5D-450C-A68F-D2433DBC6807}"/>
          </ac:spMkLst>
        </pc:spChg>
        <pc:spChg chg="mod">
          <ac:chgData name="Price, Irie K." userId="5d11016c-461a-4d17-85a8-f0f6505ed204" providerId="ADAL" clId="{F57A2D59-FEA7-4BA4-AD82-89C4ADD58300}" dt="2023-03-22T15:01:28.293" v="283" actId="207"/>
          <ac:spMkLst>
            <pc:docMk/>
            <pc:sldMk cId="607100193" sldId="4592"/>
            <ac:spMk id="170" creationId="{06482D37-49D9-4078-84A0-A715D7CCA0EE}"/>
          </ac:spMkLst>
        </pc:spChg>
        <pc:spChg chg="mod">
          <ac:chgData name="Price, Irie K." userId="5d11016c-461a-4d17-85a8-f0f6505ed204" providerId="ADAL" clId="{F57A2D59-FEA7-4BA4-AD82-89C4ADD58300}" dt="2023-03-22T15:01:28.293" v="283" actId="207"/>
          <ac:spMkLst>
            <pc:docMk/>
            <pc:sldMk cId="607100193" sldId="4592"/>
            <ac:spMk id="171" creationId="{CE79A7D9-A05A-4371-ACDC-FF5DF6D657C0}"/>
          </ac:spMkLst>
        </pc:spChg>
        <pc:spChg chg="mod">
          <ac:chgData name="Price, Irie K." userId="5d11016c-461a-4d17-85a8-f0f6505ed204" providerId="ADAL" clId="{F57A2D59-FEA7-4BA4-AD82-89C4ADD58300}" dt="2023-03-22T15:01:28.293" v="283" actId="207"/>
          <ac:spMkLst>
            <pc:docMk/>
            <pc:sldMk cId="607100193" sldId="4592"/>
            <ac:spMk id="172" creationId="{1D0BFDA3-222B-4BD0-84DF-18AB3539B880}"/>
          </ac:spMkLst>
        </pc:spChg>
        <pc:spChg chg="mod">
          <ac:chgData name="Price, Irie K." userId="5d11016c-461a-4d17-85a8-f0f6505ed204" providerId="ADAL" clId="{F57A2D59-FEA7-4BA4-AD82-89C4ADD58300}" dt="2023-03-22T14:58:30.916" v="267" actId="207"/>
          <ac:spMkLst>
            <pc:docMk/>
            <pc:sldMk cId="607100193" sldId="4592"/>
            <ac:spMk id="173" creationId="{846E136B-4FB7-4B7F-9407-8D6506C3827A}"/>
          </ac:spMkLst>
        </pc:spChg>
        <pc:spChg chg="mod">
          <ac:chgData name="Price, Irie K." userId="5d11016c-461a-4d17-85a8-f0f6505ed204" providerId="ADAL" clId="{F57A2D59-FEA7-4BA4-AD82-89C4ADD58300}" dt="2023-03-22T15:01:57.915" v="287" actId="552"/>
          <ac:spMkLst>
            <pc:docMk/>
            <pc:sldMk cId="607100193" sldId="4592"/>
            <ac:spMk id="175" creationId="{047696F0-448D-4598-9C82-333A17C575C2}"/>
          </ac:spMkLst>
        </pc:spChg>
        <pc:spChg chg="mod">
          <ac:chgData name="Price, Irie K." userId="5d11016c-461a-4d17-85a8-f0f6505ed204" providerId="ADAL" clId="{F57A2D59-FEA7-4BA4-AD82-89C4ADD58300}" dt="2023-03-22T15:01:28.293" v="283" actId="207"/>
          <ac:spMkLst>
            <pc:docMk/>
            <pc:sldMk cId="607100193" sldId="4592"/>
            <ac:spMk id="180" creationId="{5E6F06EB-6C03-45C5-AEA8-15918E421783}"/>
          </ac:spMkLst>
        </pc:spChg>
        <pc:spChg chg="mod">
          <ac:chgData name="Price, Irie K." userId="5d11016c-461a-4d17-85a8-f0f6505ed204" providerId="ADAL" clId="{F57A2D59-FEA7-4BA4-AD82-89C4ADD58300}" dt="2023-03-22T15:01:57.915" v="287" actId="552"/>
          <ac:spMkLst>
            <pc:docMk/>
            <pc:sldMk cId="607100193" sldId="4592"/>
            <ac:spMk id="181" creationId="{3287CC71-F33B-4315-BBA8-1286E63FE4B3}"/>
          </ac:spMkLst>
        </pc:spChg>
        <pc:grpChg chg="mod">
          <ac:chgData name="Price, Irie K." userId="5d11016c-461a-4d17-85a8-f0f6505ed204" providerId="ADAL" clId="{F57A2D59-FEA7-4BA4-AD82-89C4ADD58300}" dt="2023-03-22T14:53:08.719" v="189" actId="1076"/>
          <ac:grpSpMkLst>
            <pc:docMk/>
            <pc:sldMk cId="607100193" sldId="4592"/>
            <ac:grpSpMk id="15" creationId="{2A0876DA-B4A2-4AA6-A895-C38CB18F6924}"/>
          </ac:grpSpMkLst>
        </pc:grpChg>
        <pc:picChg chg="add mod">
          <ac:chgData name="Price, Irie K." userId="5d11016c-461a-4d17-85a8-f0f6505ed204" providerId="ADAL" clId="{F57A2D59-FEA7-4BA4-AD82-89C4ADD58300}" dt="2023-03-22T14:54:28.654" v="208" actId="1582"/>
          <ac:picMkLst>
            <pc:docMk/>
            <pc:sldMk cId="607100193" sldId="4592"/>
            <ac:picMk id="3" creationId="{8BC6D4FE-06C3-7BB8-DC5F-283E632540A8}"/>
          </ac:picMkLst>
        </pc:picChg>
        <pc:picChg chg="add mod">
          <ac:chgData name="Price, Irie K." userId="5d11016c-461a-4d17-85a8-f0f6505ed204" providerId="ADAL" clId="{F57A2D59-FEA7-4BA4-AD82-89C4ADD58300}" dt="2023-03-22T14:54:43.921" v="213" actId="1076"/>
          <ac:picMkLst>
            <pc:docMk/>
            <pc:sldMk cId="607100193" sldId="4592"/>
            <ac:picMk id="4" creationId="{E42E1565-43BE-3C55-C438-48EDD97DBB60}"/>
          </ac:picMkLst>
        </pc:picChg>
        <pc:picChg chg="del mod">
          <ac:chgData name="Price, Irie K." userId="5d11016c-461a-4d17-85a8-f0f6505ed204" providerId="ADAL" clId="{F57A2D59-FEA7-4BA4-AD82-89C4ADD58300}" dt="2023-03-22T14:54:30.903" v="209" actId="478"/>
          <ac:picMkLst>
            <pc:docMk/>
            <pc:sldMk cId="607100193" sldId="4592"/>
            <ac:picMk id="6" creationId="{9E6FB2D9-746F-4D0A-9363-E8F9F828AD39}"/>
          </ac:picMkLst>
        </pc:picChg>
        <pc:picChg chg="del mod">
          <ac:chgData name="Price, Irie K." userId="5d11016c-461a-4d17-85a8-f0f6505ed204" providerId="ADAL" clId="{F57A2D59-FEA7-4BA4-AD82-89C4ADD58300}" dt="2023-03-22T14:54:00.294" v="196" actId="478"/>
          <ac:picMkLst>
            <pc:docMk/>
            <pc:sldMk cId="607100193" sldId="4592"/>
            <ac:picMk id="10" creationId="{1A9E00E7-84C0-493A-850E-5390EFE2D179}"/>
          </ac:picMkLst>
        </pc:picChg>
        <pc:picChg chg="mod">
          <ac:chgData name="Price, Irie K." userId="5d11016c-461a-4d17-85a8-f0f6505ed204" providerId="ADAL" clId="{F57A2D59-FEA7-4BA4-AD82-89C4ADD58300}" dt="2023-03-22T14:54:48.163" v="214" actId="207"/>
          <ac:picMkLst>
            <pc:docMk/>
            <pc:sldMk cId="607100193" sldId="4592"/>
            <ac:picMk id="153" creationId="{92359049-C8CD-4B28-BDAC-7B21C3FAD047}"/>
          </ac:picMkLst>
        </pc:picChg>
      </pc:sldChg>
      <pc:sldChg chg="del">
        <pc:chgData name="Price, Irie K." userId="5d11016c-461a-4d17-85a8-f0f6505ed204" providerId="ADAL" clId="{F57A2D59-FEA7-4BA4-AD82-89C4ADD58300}" dt="2023-03-22T14:45:43.821" v="136" actId="47"/>
        <pc:sldMkLst>
          <pc:docMk/>
          <pc:sldMk cId="3999387858" sldId="4593"/>
        </pc:sldMkLst>
      </pc:sldChg>
      <pc:sldChg chg="del">
        <pc:chgData name="Price, Irie K." userId="5d11016c-461a-4d17-85a8-f0f6505ed204" providerId="ADAL" clId="{F57A2D59-FEA7-4BA4-AD82-89C4ADD58300}" dt="2023-03-22T14:45:40.207" v="135" actId="47"/>
        <pc:sldMkLst>
          <pc:docMk/>
          <pc:sldMk cId="1537101780" sldId="4596"/>
        </pc:sldMkLst>
      </pc:sldChg>
      <pc:sldChg chg="addSp delSp modSp mod">
        <pc:chgData name="Price, Irie K." userId="5d11016c-461a-4d17-85a8-f0f6505ed204" providerId="ADAL" clId="{F57A2D59-FEA7-4BA4-AD82-89C4ADD58300}" dt="2023-03-22T14:40:08.795" v="106" actId="207"/>
        <pc:sldMkLst>
          <pc:docMk/>
          <pc:sldMk cId="3899242822" sldId="4597"/>
        </pc:sldMkLst>
        <pc:spChg chg="mod topLvl">
          <ac:chgData name="Price, Irie K." userId="5d11016c-461a-4d17-85a8-f0f6505ed204" providerId="ADAL" clId="{F57A2D59-FEA7-4BA4-AD82-89C4ADD58300}" dt="2023-03-22T14:36:26.203" v="80" actId="165"/>
          <ac:spMkLst>
            <pc:docMk/>
            <pc:sldMk cId="3899242822" sldId="4597"/>
            <ac:spMk id="2" creationId="{269B0FB8-564D-D26E-C266-13C8B9B60461}"/>
          </ac:spMkLst>
        </pc:spChg>
        <pc:spChg chg="mod topLvl">
          <ac:chgData name="Price, Irie K." userId="5d11016c-461a-4d17-85a8-f0f6505ed204" providerId="ADAL" clId="{F57A2D59-FEA7-4BA4-AD82-89C4ADD58300}" dt="2023-03-22T14:36:26.203" v="80" actId="165"/>
          <ac:spMkLst>
            <pc:docMk/>
            <pc:sldMk cId="3899242822" sldId="4597"/>
            <ac:spMk id="5" creationId="{D45DA7F9-ABAD-459B-B144-3475ADDE289D}"/>
          </ac:spMkLst>
        </pc:spChg>
        <pc:spChg chg="mod topLvl">
          <ac:chgData name="Price, Irie K." userId="5d11016c-461a-4d17-85a8-f0f6505ed204" providerId="ADAL" clId="{F57A2D59-FEA7-4BA4-AD82-89C4ADD58300}" dt="2023-03-22T14:39:48.938" v="103" actId="207"/>
          <ac:spMkLst>
            <pc:docMk/>
            <pc:sldMk cId="3899242822" sldId="4597"/>
            <ac:spMk id="8" creationId="{83C25D79-038B-4466-928C-4E9E052C0FCA}"/>
          </ac:spMkLst>
        </pc:spChg>
        <pc:spChg chg="mod topLvl">
          <ac:chgData name="Price, Irie K." userId="5d11016c-461a-4d17-85a8-f0f6505ed204" providerId="ADAL" clId="{F57A2D59-FEA7-4BA4-AD82-89C4ADD58300}" dt="2023-03-22T14:36:48.024" v="87" actId="207"/>
          <ac:spMkLst>
            <pc:docMk/>
            <pc:sldMk cId="3899242822" sldId="4597"/>
            <ac:spMk id="10" creationId="{6D4FBEB1-0ED0-BAF1-A6E9-299CBD3FA54D}"/>
          </ac:spMkLst>
        </pc:spChg>
        <pc:spChg chg="mod topLvl">
          <ac:chgData name="Price, Irie K." userId="5d11016c-461a-4d17-85a8-f0f6505ed204" providerId="ADAL" clId="{F57A2D59-FEA7-4BA4-AD82-89C4ADD58300}" dt="2023-03-22T14:39:09.802" v="93" actId="207"/>
          <ac:spMkLst>
            <pc:docMk/>
            <pc:sldMk cId="3899242822" sldId="4597"/>
            <ac:spMk id="11" creationId="{B0260F43-6785-C491-6493-C0177118D31C}"/>
          </ac:spMkLst>
        </pc:spChg>
        <pc:spChg chg="mod topLvl">
          <ac:chgData name="Price, Irie K." userId="5d11016c-461a-4d17-85a8-f0f6505ed204" providerId="ADAL" clId="{F57A2D59-FEA7-4BA4-AD82-89C4ADD58300}" dt="2023-03-22T14:39:22.679" v="97" actId="207"/>
          <ac:spMkLst>
            <pc:docMk/>
            <pc:sldMk cId="3899242822" sldId="4597"/>
            <ac:spMk id="12" creationId="{DE4F39D7-24B1-467A-7AEF-BD90B8A37E1E}"/>
          </ac:spMkLst>
        </pc:spChg>
        <pc:spChg chg="mod">
          <ac:chgData name="Price, Irie K." userId="5d11016c-461a-4d17-85a8-f0f6505ed204" providerId="ADAL" clId="{F57A2D59-FEA7-4BA4-AD82-89C4ADD58300}" dt="2023-03-22T14:34:09.363" v="36"/>
          <ac:spMkLst>
            <pc:docMk/>
            <pc:sldMk cId="3899242822" sldId="4597"/>
            <ac:spMk id="19" creationId="{737D5142-6F24-8141-2995-EC37C83BB3DD}"/>
          </ac:spMkLst>
        </pc:spChg>
        <pc:spChg chg="mod">
          <ac:chgData name="Price, Irie K." userId="5d11016c-461a-4d17-85a8-f0f6505ed204" providerId="ADAL" clId="{F57A2D59-FEA7-4BA4-AD82-89C4ADD58300}" dt="2023-03-22T14:34:09.363" v="36"/>
          <ac:spMkLst>
            <pc:docMk/>
            <pc:sldMk cId="3899242822" sldId="4597"/>
            <ac:spMk id="20" creationId="{866BB2F5-8A23-25C0-59D5-2E8FDA2BC8B2}"/>
          </ac:spMkLst>
        </pc:spChg>
        <pc:spChg chg="mod">
          <ac:chgData name="Price, Irie K." userId="5d11016c-461a-4d17-85a8-f0f6505ed204" providerId="ADAL" clId="{F57A2D59-FEA7-4BA4-AD82-89C4ADD58300}" dt="2023-03-22T14:34:09.363" v="36"/>
          <ac:spMkLst>
            <pc:docMk/>
            <pc:sldMk cId="3899242822" sldId="4597"/>
            <ac:spMk id="21" creationId="{0E12CFC9-A321-DB47-8622-A842AEF00597}"/>
          </ac:spMkLst>
        </pc:spChg>
        <pc:spChg chg="add del mod topLvl">
          <ac:chgData name="Price, Irie K." userId="5d11016c-461a-4d17-85a8-f0f6505ed204" providerId="ADAL" clId="{F57A2D59-FEA7-4BA4-AD82-89C4ADD58300}" dt="2023-03-22T14:36:28.634" v="81" actId="478"/>
          <ac:spMkLst>
            <pc:docMk/>
            <pc:sldMk cId="3899242822" sldId="4597"/>
            <ac:spMk id="22" creationId="{BB9D1646-88C6-4615-9EA3-93C5D4F3073C}"/>
          </ac:spMkLst>
        </pc:spChg>
        <pc:spChg chg="mod">
          <ac:chgData name="Price, Irie K." userId="5d11016c-461a-4d17-85a8-f0f6505ed204" providerId="ADAL" clId="{F57A2D59-FEA7-4BA4-AD82-89C4ADD58300}" dt="2023-03-22T14:34:09.363" v="36"/>
          <ac:spMkLst>
            <pc:docMk/>
            <pc:sldMk cId="3899242822" sldId="4597"/>
            <ac:spMk id="23" creationId="{8C7363FD-0307-7000-82E1-6B9C59D12C34}"/>
          </ac:spMkLst>
        </pc:spChg>
        <pc:spChg chg="add del mod topLvl">
          <ac:chgData name="Price, Irie K." userId="5d11016c-461a-4d17-85a8-f0f6505ed204" providerId="ADAL" clId="{F57A2D59-FEA7-4BA4-AD82-89C4ADD58300}" dt="2023-03-22T14:36:28.634" v="81" actId="478"/>
          <ac:spMkLst>
            <pc:docMk/>
            <pc:sldMk cId="3899242822" sldId="4597"/>
            <ac:spMk id="24" creationId="{F90E491A-C82F-45D4-8A89-1E2C27459132}"/>
          </ac:spMkLst>
        </pc:spChg>
        <pc:spChg chg="add del mod topLvl">
          <ac:chgData name="Price, Irie K." userId="5d11016c-461a-4d17-85a8-f0f6505ed204" providerId="ADAL" clId="{F57A2D59-FEA7-4BA4-AD82-89C4ADD58300}" dt="2023-03-22T14:36:28.634" v="81" actId="478"/>
          <ac:spMkLst>
            <pc:docMk/>
            <pc:sldMk cId="3899242822" sldId="4597"/>
            <ac:spMk id="25" creationId="{C3E985E4-EBBA-458F-9466-2AAD6A774C20}"/>
          </ac:spMkLst>
        </pc:spChg>
        <pc:spChg chg="add del mod topLvl">
          <ac:chgData name="Price, Irie K." userId="5d11016c-461a-4d17-85a8-f0f6505ed204" providerId="ADAL" clId="{F57A2D59-FEA7-4BA4-AD82-89C4ADD58300}" dt="2023-03-22T14:36:28.634" v="81" actId="478"/>
          <ac:spMkLst>
            <pc:docMk/>
            <pc:sldMk cId="3899242822" sldId="4597"/>
            <ac:spMk id="26" creationId="{B662496A-496B-4A80-84F8-8DC71AC6CAED}"/>
          </ac:spMkLst>
        </pc:spChg>
        <pc:spChg chg="mod">
          <ac:chgData name="Price, Irie K." userId="5d11016c-461a-4d17-85a8-f0f6505ed204" providerId="ADAL" clId="{F57A2D59-FEA7-4BA4-AD82-89C4ADD58300}" dt="2023-03-22T14:34:09.363" v="36"/>
          <ac:spMkLst>
            <pc:docMk/>
            <pc:sldMk cId="3899242822" sldId="4597"/>
            <ac:spMk id="27" creationId="{C88DBC6C-306E-066B-0D17-714CCDEFAB1F}"/>
          </ac:spMkLst>
        </pc:spChg>
        <pc:spChg chg="add del mod topLvl">
          <ac:chgData name="Price, Irie K." userId="5d11016c-461a-4d17-85a8-f0f6505ed204" providerId="ADAL" clId="{F57A2D59-FEA7-4BA4-AD82-89C4ADD58300}" dt="2023-03-22T14:36:28.634" v="81" actId="478"/>
          <ac:spMkLst>
            <pc:docMk/>
            <pc:sldMk cId="3899242822" sldId="4597"/>
            <ac:spMk id="28" creationId="{C8FB9DEE-D347-4D5F-B37A-5A0372334180}"/>
          </ac:spMkLst>
        </pc:spChg>
        <pc:spChg chg="mod">
          <ac:chgData name="Price, Irie K." userId="5d11016c-461a-4d17-85a8-f0f6505ed204" providerId="ADAL" clId="{F57A2D59-FEA7-4BA4-AD82-89C4ADD58300}" dt="2023-03-22T14:34:09.363" v="36"/>
          <ac:spMkLst>
            <pc:docMk/>
            <pc:sldMk cId="3899242822" sldId="4597"/>
            <ac:spMk id="29" creationId="{CA58CB4B-C15A-0487-732C-F84915F74D87}"/>
          </ac:spMkLst>
        </pc:spChg>
        <pc:spChg chg="mod">
          <ac:chgData name="Price, Irie K." userId="5d11016c-461a-4d17-85a8-f0f6505ed204" providerId="ADAL" clId="{F57A2D59-FEA7-4BA4-AD82-89C4ADD58300}" dt="2023-03-22T14:34:24.617" v="38"/>
          <ac:spMkLst>
            <pc:docMk/>
            <pc:sldMk cId="3899242822" sldId="4597"/>
            <ac:spMk id="31" creationId="{91E51DF3-5BA6-E7A5-3F4B-E299EF67A649}"/>
          </ac:spMkLst>
        </pc:spChg>
        <pc:spChg chg="mod">
          <ac:chgData name="Price, Irie K." userId="5d11016c-461a-4d17-85a8-f0f6505ed204" providerId="ADAL" clId="{F57A2D59-FEA7-4BA4-AD82-89C4ADD58300}" dt="2023-03-22T14:34:24.617" v="38"/>
          <ac:spMkLst>
            <pc:docMk/>
            <pc:sldMk cId="3899242822" sldId="4597"/>
            <ac:spMk id="32" creationId="{3896F4D1-364E-631F-3379-101F558907B2}"/>
          </ac:spMkLst>
        </pc:spChg>
        <pc:spChg chg="mod">
          <ac:chgData name="Price, Irie K." userId="5d11016c-461a-4d17-85a8-f0f6505ed204" providerId="ADAL" clId="{F57A2D59-FEA7-4BA4-AD82-89C4ADD58300}" dt="2023-03-22T14:34:24.617" v="38"/>
          <ac:spMkLst>
            <pc:docMk/>
            <pc:sldMk cId="3899242822" sldId="4597"/>
            <ac:spMk id="33" creationId="{6B8C6522-B6BB-2C39-6017-E271B4672CD4}"/>
          </ac:spMkLst>
        </pc:spChg>
        <pc:spChg chg="mod">
          <ac:chgData name="Price, Irie K." userId="5d11016c-461a-4d17-85a8-f0f6505ed204" providerId="ADAL" clId="{F57A2D59-FEA7-4BA4-AD82-89C4ADD58300}" dt="2023-03-22T14:34:24.617" v="38"/>
          <ac:spMkLst>
            <pc:docMk/>
            <pc:sldMk cId="3899242822" sldId="4597"/>
            <ac:spMk id="34" creationId="{E6034983-6C6C-6994-4526-E7454A533515}"/>
          </ac:spMkLst>
        </pc:spChg>
        <pc:spChg chg="mod">
          <ac:chgData name="Price, Irie K." userId="5d11016c-461a-4d17-85a8-f0f6505ed204" providerId="ADAL" clId="{F57A2D59-FEA7-4BA4-AD82-89C4ADD58300}" dt="2023-03-22T14:34:24.617" v="38"/>
          <ac:spMkLst>
            <pc:docMk/>
            <pc:sldMk cId="3899242822" sldId="4597"/>
            <ac:spMk id="35" creationId="{7E01B3BD-04FC-6CE1-139C-BAF638C293EE}"/>
          </ac:spMkLst>
        </pc:spChg>
        <pc:spChg chg="mod">
          <ac:chgData name="Price, Irie K." userId="5d11016c-461a-4d17-85a8-f0f6505ed204" providerId="ADAL" clId="{F57A2D59-FEA7-4BA4-AD82-89C4ADD58300}" dt="2023-03-22T14:34:24.617" v="38"/>
          <ac:spMkLst>
            <pc:docMk/>
            <pc:sldMk cId="3899242822" sldId="4597"/>
            <ac:spMk id="36" creationId="{7FCD2808-5AED-D74B-8B03-D27FF3346DDD}"/>
          </ac:spMkLst>
        </pc:spChg>
        <pc:spChg chg="mod">
          <ac:chgData name="Price, Irie K." userId="5d11016c-461a-4d17-85a8-f0f6505ed204" providerId="ADAL" clId="{F57A2D59-FEA7-4BA4-AD82-89C4ADD58300}" dt="2023-03-22T14:34:24.617" v="38"/>
          <ac:spMkLst>
            <pc:docMk/>
            <pc:sldMk cId="3899242822" sldId="4597"/>
            <ac:spMk id="37" creationId="{52CE6867-FEBD-6CF4-FC94-A0A649335D97}"/>
          </ac:spMkLst>
        </pc:spChg>
        <pc:spChg chg="mod">
          <ac:chgData name="Price, Irie K." userId="5d11016c-461a-4d17-85a8-f0f6505ed204" providerId="ADAL" clId="{F57A2D59-FEA7-4BA4-AD82-89C4ADD58300}" dt="2023-03-22T14:34:24.617" v="38"/>
          <ac:spMkLst>
            <pc:docMk/>
            <pc:sldMk cId="3899242822" sldId="4597"/>
            <ac:spMk id="38" creationId="{46BE1735-3F55-466F-3968-1999957FE6EB}"/>
          </ac:spMkLst>
        </pc:spChg>
        <pc:spChg chg="mod">
          <ac:chgData name="Price, Irie K." userId="5d11016c-461a-4d17-85a8-f0f6505ed204" providerId="ADAL" clId="{F57A2D59-FEA7-4BA4-AD82-89C4ADD58300}" dt="2023-03-22T14:34:24.617" v="38"/>
          <ac:spMkLst>
            <pc:docMk/>
            <pc:sldMk cId="3899242822" sldId="4597"/>
            <ac:spMk id="45" creationId="{8E61E6C8-6092-0154-4402-454776FC88A8}"/>
          </ac:spMkLst>
        </pc:spChg>
        <pc:spChg chg="mod">
          <ac:chgData name="Price, Irie K." userId="5d11016c-461a-4d17-85a8-f0f6505ed204" providerId="ADAL" clId="{F57A2D59-FEA7-4BA4-AD82-89C4ADD58300}" dt="2023-03-22T14:34:24.617" v="38"/>
          <ac:spMkLst>
            <pc:docMk/>
            <pc:sldMk cId="3899242822" sldId="4597"/>
            <ac:spMk id="46" creationId="{A7590136-4BEA-5AC4-4272-D1971A76302A}"/>
          </ac:spMkLst>
        </pc:spChg>
        <pc:spChg chg="mod">
          <ac:chgData name="Price, Irie K." userId="5d11016c-461a-4d17-85a8-f0f6505ed204" providerId="ADAL" clId="{F57A2D59-FEA7-4BA4-AD82-89C4ADD58300}" dt="2023-03-22T14:34:24.617" v="38"/>
          <ac:spMkLst>
            <pc:docMk/>
            <pc:sldMk cId="3899242822" sldId="4597"/>
            <ac:spMk id="47" creationId="{E17B9A0D-FBF2-B27A-F5BF-0D0B45CFB088}"/>
          </ac:spMkLst>
        </pc:spChg>
        <pc:spChg chg="mod topLvl">
          <ac:chgData name="Price, Irie K." userId="5d11016c-461a-4d17-85a8-f0f6505ed204" providerId="ADAL" clId="{F57A2D59-FEA7-4BA4-AD82-89C4ADD58300}" dt="2023-03-22T14:39:12.106" v="94" actId="207"/>
          <ac:spMkLst>
            <pc:docMk/>
            <pc:sldMk cId="3899242822" sldId="4597"/>
            <ac:spMk id="49" creationId="{0D13878F-5F75-4ECB-AB33-D50CC7A21E8F}"/>
          </ac:spMkLst>
        </pc:spChg>
        <pc:spChg chg="mod topLvl">
          <ac:chgData name="Price, Irie K." userId="5d11016c-461a-4d17-85a8-f0f6505ed204" providerId="ADAL" clId="{F57A2D59-FEA7-4BA4-AD82-89C4ADD58300}" dt="2023-03-22T14:39:13.844" v="95" actId="207"/>
          <ac:spMkLst>
            <pc:docMk/>
            <pc:sldMk cId="3899242822" sldId="4597"/>
            <ac:spMk id="50" creationId="{09462C36-5F21-46F0-8EA8-FA18723084EC}"/>
          </ac:spMkLst>
        </pc:spChg>
        <pc:spChg chg="mod topLvl">
          <ac:chgData name="Price, Irie K." userId="5d11016c-461a-4d17-85a8-f0f6505ed204" providerId="ADAL" clId="{F57A2D59-FEA7-4BA4-AD82-89C4ADD58300}" dt="2023-03-22T14:39:16.021" v="96" actId="207"/>
          <ac:spMkLst>
            <pc:docMk/>
            <pc:sldMk cId="3899242822" sldId="4597"/>
            <ac:spMk id="51" creationId="{220E6903-34A9-4495-90CB-E4C97B26F49E}"/>
          </ac:spMkLst>
        </pc:spChg>
        <pc:spChg chg="mod">
          <ac:chgData name="Price, Irie K." userId="5d11016c-461a-4d17-85a8-f0f6505ed204" providerId="ADAL" clId="{F57A2D59-FEA7-4BA4-AD82-89C4ADD58300}" dt="2023-03-22T14:34:40.875" v="44"/>
          <ac:spMkLst>
            <pc:docMk/>
            <pc:sldMk cId="3899242822" sldId="4597"/>
            <ac:spMk id="52" creationId="{42E5B0EB-CE47-CCAA-642C-33995F71BEFC}"/>
          </ac:spMkLst>
        </pc:spChg>
        <pc:spChg chg="mod">
          <ac:chgData name="Price, Irie K." userId="5d11016c-461a-4d17-85a8-f0f6505ed204" providerId="ADAL" clId="{F57A2D59-FEA7-4BA4-AD82-89C4ADD58300}" dt="2023-03-22T14:34:40.875" v="44"/>
          <ac:spMkLst>
            <pc:docMk/>
            <pc:sldMk cId="3899242822" sldId="4597"/>
            <ac:spMk id="53" creationId="{573A1A77-481C-0E67-47B4-3729275720D2}"/>
          </ac:spMkLst>
        </pc:spChg>
        <pc:spChg chg="mod">
          <ac:chgData name="Price, Irie K." userId="5d11016c-461a-4d17-85a8-f0f6505ed204" providerId="ADAL" clId="{F57A2D59-FEA7-4BA4-AD82-89C4ADD58300}" dt="2023-03-22T14:34:40.875" v="44"/>
          <ac:spMkLst>
            <pc:docMk/>
            <pc:sldMk cId="3899242822" sldId="4597"/>
            <ac:spMk id="54" creationId="{20AFC640-A135-1DFD-8636-2D1813E6E9C3}"/>
          </ac:spMkLst>
        </pc:spChg>
        <pc:spChg chg="mod">
          <ac:chgData name="Price, Irie K." userId="5d11016c-461a-4d17-85a8-f0f6505ed204" providerId="ADAL" clId="{F57A2D59-FEA7-4BA4-AD82-89C4ADD58300}" dt="2023-03-22T14:34:40.875" v="44"/>
          <ac:spMkLst>
            <pc:docMk/>
            <pc:sldMk cId="3899242822" sldId="4597"/>
            <ac:spMk id="55" creationId="{71BDAD7F-E609-E211-936C-66A6EE7827F4}"/>
          </ac:spMkLst>
        </pc:spChg>
        <pc:spChg chg="mod">
          <ac:chgData name="Price, Irie K." userId="5d11016c-461a-4d17-85a8-f0f6505ed204" providerId="ADAL" clId="{F57A2D59-FEA7-4BA4-AD82-89C4ADD58300}" dt="2023-03-22T14:34:40.875" v="44"/>
          <ac:spMkLst>
            <pc:docMk/>
            <pc:sldMk cId="3899242822" sldId="4597"/>
            <ac:spMk id="56" creationId="{2F65B65E-C60A-6B52-75E1-9CDBC889BA09}"/>
          </ac:spMkLst>
        </pc:spChg>
        <pc:spChg chg="mod topLvl">
          <ac:chgData name="Price, Irie K." userId="5d11016c-461a-4d17-85a8-f0f6505ed204" providerId="ADAL" clId="{F57A2D59-FEA7-4BA4-AD82-89C4ADD58300}" dt="2023-03-22T14:39:48.938" v="103" actId="207"/>
          <ac:spMkLst>
            <pc:docMk/>
            <pc:sldMk cId="3899242822" sldId="4597"/>
            <ac:spMk id="57" creationId="{8E824C46-7DBF-4A18-9AF4-2BF67FCD6C08}"/>
          </ac:spMkLst>
        </pc:spChg>
        <pc:spChg chg="mod">
          <ac:chgData name="Price, Irie K." userId="5d11016c-461a-4d17-85a8-f0f6505ed204" providerId="ADAL" clId="{F57A2D59-FEA7-4BA4-AD82-89C4ADD58300}" dt="2023-03-22T14:34:40.875" v="44"/>
          <ac:spMkLst>
            <pc:docMk/>
            <pc:sldMk cId="3899242822" sldId="4597"/>
            <ac:spMk id="58" creationId="{11AB043A-C393-88A0-683B-E99D1AAADDC9}"/>
          </ac:spMkLst>
        </pc:spChg>
        <pc:spChg chg="mod">
          <ac:chgData name="Price, Irie K." userId="5d11016c-461a-4d17-85a8-f0f6505ed204" providerId="ADAL" clId="{F57A2D59-FEA7-4BA4-AD82-89C4ADD58300}" dt="2023-03-22T14:34:40.875" v="44"/>
          <ac:spMkLst>
            <pc:docMk/>
            <pc:sldMk cId="3899242822" sldId="4597"/>
            <ac:spMk id="59" creationId="{3D36C4DA-3B83-2E07-5A17-13A3C8326153}"/>
          </ac:spMkLst>
        </pc:spChg>
        <pc:spChg chg="mod">
          <ac:chgData name="Price, Irie K." userId="5d11016c-461a-4d17-85a8-f0f6505ed204" providerId="ADAL" clId="{F57A2D59-FEA7-4BA4-AD82-89C4ADD58300}" dt="2023-03-22T14:34:40.875" v="44"/>
          <ac:spMkLst>
            <pc:docMk/>
            <pc:sldMk cId="3899242822" sldId="4597"/>
            <ac:spMk id="60" creationId="{5E9840BE-0C0A-D5DB-82DF-26EFFA891FBA}"/>
          </ac:spMkLst>
        </pc:spChg>
        <pc:spChg chg="mod topLvl">
          <ac:chgData name="Price, Irie K." userId="5d11016c-461a-4d17-85a8-f0f6505ed204" providerId="ADAL" clId="{F57A2D59-FEA7-4BA4-AD82-89C4ADD58300}" dt="2023-03-22T14:36:26.203" v="80" actId="165"/>
          <ac:spMkLst>
            <pc:docMk/>
            <pc:sldMk cId="3899242822" sldId="4597"/>
            <ac:spMk id="62" creationId="{DF9C187F-2E64-4AC9-A22C-3C18904D707A}"/>
          </ac:spMkLst>
        </pc:spChg>
        <pc:spChg chg="mod topLvl">
          <ac:chgData name="Price, Irie K." userId="5d11016c-461a-4d17-85a8-f0f6505ed204" providerId="ADAL" clId="{F57A2D59-FEA7-4BA4-AD82-89C4ADD58300}" dt="2023-03-22T14:36:26.203" v="80" actId="165"/>
          <ac:spMkLst>
            <pc:docMk/>
            <pc:sldMk cId="3899242822" sldId="4597"/>
            <ac:spMk id="63" creationId="{836666A0-0997-498F-8514-11335F2C5DB0}"/>
          </ac:spMkLst>
        </pc:spChg>
        <pc:spChg chg="mod topLvl">
          <ac:chgData name="Price, Irie K." userId="5d11016c-461a-4d17-85a8-f0f6505ed204" providerId="ADAL" clId="{F57A2D59-FEA7-4BA4-AD82-89C4ADD58300}" dt="2023-03-22T14:36:26.203" v="80" actId="165"/>
          <ac:spMkLst>
            <pc:docMk/>
            <pc:sldMk cId="3899242822" sldId="4597"/>
            <ac:spMk id="64" creationId="{D19D8EFB-FDAD-4454-B84B-7DE576C4BBE2}"/>
          </ac:spMkLst>
        </pc:spChg>
        <pc:spChg chg="mod topLvl">
          <ac:chgData name="Price, Irie K." userId="5d11016c-461a-4d17-85a8-f0f6505ed204" providerId="ADAL" clId="{F57A2D59-FEA7-4BA4-AD82-89C4ADD58300}" dt="2023-03-22T14:36:36.052" v="83" actId="207"/>
          <ac:spMkLst>
            <pc:docMk/>
            <pc:sldMk cId="3899242822" sldId="4597"/>
            <ac:spMk id="66" creationId="{E139AE12-561E-4535-9A80-4AA0190C618D}"/>
          </ac:spMkLst>
        </pc:spChg>
        <pc:spChg chg="add del mod topLvl">
          <ac:chgData name="Price, Irie K." userId="5d11016c-461a-4d17-85a8-f0f6505ed204" providerId="ADAL" clId="{F57A2D59-FEA7-4BA4-AD82-89C4ADD58300}" dt="2023-03-22T14:36:28.634" v="81" actId="478"/>
          <ac:spMkLst>
            <pc:docMk/>
            <pc:sldMk cId="3899242822" sldId="4597"/>
            <ac:spMk id="67" creationId="{BEB58834-837C-451D-9281-ED40DB8438A7}"/>
          </ac:spMkLst>
        </pc:spChg>
        <pc:spChg chg="add del mod topLvl">
          <ac:chgData name="Price, Irie K." userId="5d11016c-461a-4d17-85a8-f0f6505ed204" providerId="ADAL" clId="{F57A2D59-FEA7-4BA4-AD82-89C4ADD58300}" dt="2023-03-22T14:36:28.634" v="81" actId="478"/>
          <ac:spMkLst>
            <pc:docMk/>
            <pc:sldMk cId="3899242822" sldId="4597"/>
            <ac:spMk id="68" creationId="{BD0CCDC4-1405-4C15-8526-AA038BBF1370}"/>
          </ac:spMkLst>
        </pc:spChg>
        <pc:spChg chg="mod topLvl">
          <ac:chgData name="Price, Irie K." userId="5d11016c-461a-4d17-85a8-f0f6505ed204" providerId="ADAL" clId="{F57A2D59-FEA7-4BA4-AD82-89C4ADD58300}" dt="2023-03-22T14:36:38.285" v="84" actId="207"/>
          <ac:spMkLst>
            <pc:docMk/>
            <pc:sldMk cId="3899242822" sldId="4597"/>
            <ac:spMk id="69" creationId="{2BC54248-3844-4FE3-A6C4-C04141891349}"/>
          </ac:spMkLst>
        </pc:spChg>
        <pc:spChg chg="add del mod topLvl">
          <ac:chgData name="Price, Irie K." userId="5d11016c-461a-4d17-85a8-f0f6505ed204" providerId="ADAL" clId="{F57A2D59-FEA7-4BA4-AD82-89C4ADD58300}" dt="2023-03-22T14:36:28.634" v="81" actId="478"/>
          <ac:spMkLst>
            <pc:docMk/>
            <pc:sldMk cId="3899242822" sldId="4597"/>
            <ac:spMk id="70" creationId="{E5D208E4-EC27-4455-BF75-12F72369C510}"/>
          </ac:spMkLst>
        </pc:spChg>
        <pc:spChg chg="mod topLvl">
          <ac:chgData name="Price, Irie K." userId="5d11016c-461a-4d17-85a8-f0f6505ed204" providerId="ADAL" clId="{F57A2D59-FEA7-4BA4-AD82-89C4ADD58300}" dt="2023-03-22T14:36:40.711" v="85" actId="207"/>
          <ac:spMkLst>
            <pc:docMk/>
            <pc:sldMk cId="3899242822" sldId="4597"/>
            <ac:spMk id="71" creationId="{FC90D2DB-128F-40F3-9678-B3F090387267}"/>
          </ac:spMkLst>
        </pc:spChg>
        <pc:spChg chg="mod topLvl">
          <ac:chgData name="Price, Irie K." userId="5d11016c-461a-4d17-85a8-f0f6505ed204" providerId="ADAL" clId="{F57A2D59-FEA7-4BA4-AD82-89C4ADD58300}" dt="2023-03-22T14:36:26.203" v="80" actId="165"/>
          <ac:spMkLst>
            <pc:docMk/>
            <pc:sldMk cId="3899242822" sldId="4597"/>
            <ac:spMk id="72" creationId="{7E23BC35-F887-470F-A3F2-BD2F0432A167}"/>
          </ac:spMkLst>
        </pc:spChg>
        <pc:spChg chg="mod topLvl">
          <ac:chgData name="Price, Irie K." userId="5d11016c-461a-4d17-85a8-f0f6505ed204" providerId="ADAL" clId="{F57A2D59-FEA7-4BA4-AD82-89C4ADD58300}" dt="2023-03-22T14:39:48.938" v="103" actId="207"/>
          <ac:spMkLst>
            <pc:docMk/>
            <pc:sldMk cId="3899242822" sldId="4597"/>
            <ac:spMk id="73" creationId="{C31CE134-A9B9-4301-BB66-A22D97D2C55C}"/>
          </ac:spMkLst>
        </pc:spChg>
        <pc:spChg chg="mod topLvl">
          <ac:chgData name="Price, Irie K." userId="5d11016c-461a-4d17-85a8-f0f6505ed204" providerId="ADAL" clId="{F57A2D59-FEA7-4BA4-AD82-89C4ADD58300}" dt="2023-03-22T14:36:26.203" v="80" actId="165"/>
          <ac:spMkLst>
            <pc:docMk/>
            <pc:sldMk cId="3899242822" sldId="4597"/>
            <ac:spMk id="74" creationId="{AEBFC621-1AA1-45C9-8E0B-9ECEEB76AE35}"/>
          </ac:spMkLst>
        </pc:spChg>
        <pc:spChg chg="mod topLvl">
          <ac:chgData name="Price, Irie K." userId="5d11016c-461a-4d17-85a8-f0f6505ed204" providerId="ADAL" clId="{F57A2D59-FEA7-4BA4-AD82-89C4ADD58300}" dt="2023-03-22T14:39:48.938" v="103" actId="207"/>
          <ac:spMkLst>
            <pc:docMk/>
            <pc:sldMk cId="3899242822" sldId="4597"/>
            <ac:spMk id="75" creationId="{DC6E9F26-D659-482F-9AA4-9DCF0B40FCB1}"/>
          </ac:spMkLst>
        </pc:spChg>
        <pc:spChg chg="mod topLvl">
          <ac:chgData name="Price, Irie K." userId="5d11016c-461a-4d17-85a8-f0f6505ed204" providerId="ADAL" clId="{F57A2D59-FEA7-4BA4-AD82-89C4ADD58300}" dt="2023-03-22T14:36:26.203" v="80" actId="165"/>
          <ac:spMkLst>
            <pc:docMk/>
            <pc:sldMk cId="3899242822" sldId="4597"/>
            <ac:spMk id="76" creationId="{5F3EA163-F622-4E40-BB93-2891139154D3}"/>
          </ac:spMkLst>
        </pc:spChg>
        <pc:spChg chg="mod topLvl">
          <ac:chgData name="Price, Irie K." userId="5d11016c-461a-4d17-85a8-f0f6505ed204" providerId="ADAL" clId="{F57A2D59-FEA7-4BA4-AD82-89C4ADD58300}" dt="2023-03-22T14:39:48.938" v="103" actId="207"/>
          <ac:spMkLst>
            <pc:docMk/>
            <pc:sldMk cId="3899242822" sldId="4597"/>
            <ac:spMk id="77" creationId="{42006AD4-11D1-4279-9AD6-CB71B9554EB2}"/>
          </ac:spMkLst>
        </pc:spChg>
        <pc:spChg chg="add del mod topLvl">
          <ac:chgData name="Price, Irie K." userId="5d11016c-461a-4d17-85a8-f0f6505ed204" providerId="ADAL" clId="{F57A2D59-FEA7-4BA4-AD82-89C4ADD58300}" dt="2023-03-22T14:36:50.546" v="88" actId="478"/>
          <ac:spMkLst>
            <pc:docMk/>
            <pc:sldMk cId="3899242822" sldId="4597"/>
            <ac:spMk id="78" creationId="{B804E914-46AB-417A-9EFB-41A45CF35DB1}"/>
          </ac:spMkLst>
        </pc:spChg>
        <pc:spChg chg="mod topLvl">
          <ac:chgData name="Price, Irie K." userId="5d11016c-461a-4d17-85a8-f0f6505ed204" providerId="ADAL" clId="{F57A2D59-FEA7-4BA4-AD82-89C4ADD58300}" dt="2023-03-22T14:36:42.667" v="86" actId="207"/>
          <ac:spMkLst>
            <pc:docMk/>
            <pc:sldMk cId="3899242822" sldId="4597"/>
            <ac:spMk id="79" creationId="{9FB0E289-6439-44A3-99B7-532F084E3436}"/>
          </ac:spMkLst>
        </pc:spChg>
        <pc:spChg chg="mod topLvl">
          <ac:chgData name="Price, Irie K." userId="5d11016c-461a-4d17-85a8-f0f6505ed204" providerId="ADAL" clId="{F57A2D59-FEA7-4BA4-AD82-89C4ADD58300}" dt="2023-03-22T14:36:26.203" v="80" actId="165"/>
          <ac:spMkLst>
            <pc:docMk/>
            <pc:sldMk cId="3899242822" sldId="4597"/>
            <ac:spMk id="80" creationId="{531563BE-8A4D-4D73-8BC5-DCE59EC8EDAB}"/>
          </ac:spMkLst>
        </pc:spChg>
        <pc:spChg chg="mod topLvl">
          <ac:chgData name="Price, Irie K." userId="5d11016c-461a-4d17-85a8-f0f6505ed204" providerId="ADAL" clId="{F57A2D59-FEA7-4BA4-AD82-89C4ADD58300}" dt="2023-03-22T14:36:26.203" v="80" actId="165"/>
          <ac:spMkLst>
            <pc:docMk/>
            <pc:sldMk cId="3899242822" sldId="4597"/>
            <ac:spMk id="81" creationId="{1EEEBF63-ECCE-4E37-9DDC-03C7A603C30B}"/>
          </ac:spMkLst>
        </pc:spChg>
        <pc:spChg chg="mod topLvl">
          <ac:chgData name="Price, Irie K." userId="5d11016c-461a-4d17-85a8-f0f6505ed204" providerId="ADAL" clId="{F57A2D59-FEA7-4BA4-AD82-89C4ADD58300}" dt="2023-03-22T14:39:48.938" v="103" actId="207"/>
          <ac:spMkLst>
            <pc:docMk/>
            <pc:sldMk cId="3899242822" sldId="4597"/>
            <ac:spMk id="82" creationId="{576EDEBD-09BB-4FAC-A3F8-3029651892DA}"/>
          </ac:spMkLst>
        </pc:spChg>
        <pc:spChg chg="mod">
          <ac:chgData name="Price, Irie K." userId="5d11016c-461a-4d17-85a8-f0f6505ed204" providerId="ADAL" clId="{F57A2D59-FEA7-4BA4-AD82-89C4ADD58300}" dt="2023-03-22T14:34:40.875" v="44"/>
          <ac:spMkLst>
            <pc:docMk/>
            <pc:sldMk cId="3899242822" sldId="4597"/>
            <ac:spMk id="87" creationId="{AAF18479-ADAA-A993-8111-EF6889438B33}"/>
          </ac:spMkLst>
        </pc:spChg>
        <pc:spChg chg="mod topLvl">
          <ac:chgData name="Price, Irie K." userId="5d11016c-461a-4d17-85a8-f0f6505ed204" providerId="ADAL" clId="{F57A2D59-FEA7-4BA4-AD82-89C4ADD58300}" dt="2023-03-22T14:36:26.203" v="80" actId="165"/>
          <ac:spMkLst>
            <pc:docMk/>
            <pc:sldMk cId="3899242822" sldId="4597"/>
            <ac:spMk id="88" creationId="{D07C9B37-2C25-4FA4-AB0A-4F3D5BA4F969}"/>
          </ac:spMkLst>
        </pc:spChg>
        <pc:spChg chg="mod">
          <ac:chgData name="Price, Irie K." userId="5d11016c-461a-4d17-85a8-f0f6505ed204" providerId="ADAL" clId="{F57A2D59-FEA7-4BA4-AD82-89C4ADD58300}" dt="2023-03-22T14:34:40.875" v="44"/>
          <ac:spMkLst>
            <pc:docMk/>
            <pc:sldMk cId="3899242822" sldId="4597"/>
            <ac:spMk id="89" creationId="{7699F85F-86E7-5B17-347D-3B9363E57B04}"/>
          </ac:spMkLst>
        </pc:spChg>
        <pc:spChg chg="mod">
          <ac:chgData name="Price, Irie K." userId="5d11016c-461a-4d17-85a8-f0f6505ed204" providerId="ADAL" clId="{F57A2D59-FEA7-4BA4-AD82-89C4ADD58300}" dt="2023-03-22T14:34:40.875" v="44"/>
          <ac:spMkLst>
            <pc:docMk/>
            <pc:sldMk cId="3899242822" sldId="4597"/>
            <ac:spMk id="90" creationId="{6CB24D9E-6D45-2348-B4A2-4103A560D313}"/>
          </ac:spMkLst>
        </pc:spChg>
        <pc:spChg chg="mod">
          <ac:chgData name="Price, Irie K." userId="5d11016c-461a-4d17-85a8-f0f6505ed204" providerId="ADAL" clId="{F57A2D59-FEA7-4BA4-AD82-89C4ADD58300}" dt="2023-03-22T14:36:29.448" v="82"/>
          <ac:spMkLst>
            <pc:docMk/>
            <pc:sldMk cId="3899242822" sldId="4597"/>
            <ac:spMk id="92" creationId="{6C3DBEE0-2364-B46D-C763-0DAADAA5C4BD}"/>
          </ac:spMkLst>
        </pc:spChg>
        <pc:spChg chg="mod topLvl">
          <ac:chgData name="Price, Irie K." userId="5d11016c-461a-4d17-85a8-f0f6505ed204" providerId="ADAL" clId="{F57A2D59-FEA7-4BA4-AD82-89C4ADD58300}" dt="2023-03-22T14:36:26.203" v="80" actId="165"/>
          <ac:spMkLst>
            <pc:docMk/>
            <pc:sldMk cId="3899242822" sldId="4597"/>
            <ac:spMk id="93" creationId="{DC68D6C9-1DD4-428F-9D9D-B9924A89769A}"/>
          </ac:spMkLst>
        </pc:spChg>
        <pc:spChg chg="mod topLvl">
          <ac:chgData name="Price, Irie K." userId="5d11016c-461a-4d17-85a8-f0f6505ed204" providerId="ADAL" clId="{F57A2D59-FEA7-4BA4-AD82-89C4ADD58300}" dt="2023-03-22T14:36:26.203" v="80" actId="165"/>
          <ac:spMkLst>
            <pc:docMk/>
            <pc:sldMk cId="3899242822" sldId="4597"/>
            <ac:spMk id="94" creationId="{FF4C430A-A836-4E35-A5EE-0FBFE637310A}"/>
          </ac:spMkLst>
        </pc:spChg>
        <pc:spChg chg="mod topLvl">
          <ac:chgData name="Price, Irie K." userId="5d11016c-461a-4d17-85a8-f0f6505ed204" providerId="ADAL" clId="{F57A2D59-FEA7-4BA4-AD82-89C4ADD58300}" dt="2023-03-22T14:36:26.203" v="80" actId="165"/>
          <ac:spMkLst>
            <pc:docMk/>
            <pc:sldMk cId="3899242822" sldId="4597"/>
            <ac:spMk id="95" creationId="{DA471263-287E-4FC7-9726-D70344164F85}"/>
          </ac:spMkLst>
        </pc:spChg>
        <pc:spChg chg="mod">
          <ac:chgData name="Price, Irie K." userId="5d11016c-461a-4d17-85a8-f0f6505ed204" providerId="ADAL" clId="{F57A2D59-FEA7-4BA4-AD82-89C4ADD58300}" dt="2023-03-22T14:36:29.448" v="82"/>
          <ac:spMkLst>
            <pc:docMk/>
            <pc:sldMk cId="3899242822" sldId="4597"/>
            <ac:spMk id="96" creationId="{097C9B69-F0B5-E16A-9E37-5626C1E5C947}"/>
          </ac:spMkLst>
        </pc:spChg>
        <pc:spChg chg="mod topLvl">
          <ac:chgData name="Price, Irie K." userId="5d11016c-461a-4d17-85a8-f0f6505ed204" providerId="ADAL" clId="{F57A2D59-FEA7-4BA4-AD82-89C4ADD58300}" dt="2023-03-22T14:36:26.203" v="80" actId="165"/>
          <ac:spMkLst>
            <pc:docMk/>
            <pc:sldMk cId="3899242822" sldId="4597"/>
            <ac:spMk id="97" creationId="{B03D895E-CCE0-4011-9F16-A32803630C75}"/>
          </ac:spMkLst>
        </pc:spChg>
        <pc:spChg chg="mod topLvl">
          <ac:chgData name="Price, Irie K." userId="5d11016c-461a-4d17-85a8-f0f6505ed204" providerId="ADAL" clId="{F57A2D59-FEA7-4BA4-AD82-89C4ADD58300}" dt="2023-03-22T14:39:25.015" v="98" actId="207"/>
          <ac:spMkLst>
            <pc:docMk/>
            <pc:sldMk cId="3899242822" sldId="4597"/>
            <ac:spMk id="98" creationId="{28A1FA6F-B110-47EE-BEB1-B73CEA21338A}"/>
          </ac:spMkLst>
        </pc:spChg>
        <pc:spChg chg="mod">
          <ac:chgData name="Price, Irie K." userId="5d11016c-461a-4d17-85a8-f0f6505ed204" providerId="ADAL" clId="{F57A2D59-FEA7-4BA4-AD82-89C4ADD58300}" dt="2023-03-22T14:36:29.448" v="82"/>
          <ac:spMkLst>
            <pc:docMk/>
            <pc:sldMk cId="3899242822" sldId="4597"/>
            <ac:spMk id="99" creationId="{BCD3B7A7-ECB1-4D82-A727-5554908DFA75}"/>
          </ac:spMkLst>
        </pc:spChg>
        <pc:spChg chg="mod topLvl">
          <ac:chgData name="Price, Irie K." userId="5d11016c-461a-4d17-85a8-f0f6505ed204" providerId="ADAL" clId="{F57A2D59-FEA7-4BA4-AD82-89C4ADD58300}" dt="2023-03-22T14:39:27.231" v="99" actId="207"/>
          <ac:spMkLst>
            <pc:docMk/>
            <pc:sldMk cId="3899242822" sldId="4597"/>
            <ac:spMk id="100" creationId="{75FDD6E5-E4A1-4E26-80B2-C86DA5745671}"/>
          </ac:spMkLst>
        </pc:spChg>
        <pc:spChg chg="mod">
          <ac:chgData name="Price, Irie K." userId="5d11016c-461a-4d17-85a8-f0f6505ed204" providerId="ADAL" clId="{F57A2D59-FEA7-4BA4-AD82-89C4ADD58300}" dt="2023-03-22T14:36:29.448" v="82"/>
          <ac:spMkLst>
            <pc:docMk/>
            <pc:sldMk cId="3899242822" sldId="4597"/>
            <ac:spMk id="101" creationId="{987D4D19-B0FE-5EB8-762F-74212E9B067E}"/>
          </ac:spMkLst>
        </pc:spChg>
        <pc:spChg chg="mod">
          <ac:chgData name="Price, Irie K." userId="5d11016c-461a-4d17-85a8-f0f6505ed204" providerId="ADAL" clId="{F57A2D59-FEA7-4BA4-AD82-89C4ADD58300}" dt="2023-03-22T14:36:29.448" v="82"/>
          <ac:spMkLst>
            <pc:docMk/>
            <pc:sldMk cId="3899242822" sldId="4597"/>
            <ac:spMk id="102" creationId="{2616B904-121B-8C1B-8AEF-27510A8111D3}"/>
          </ac:spMkLst>
        </pc:spChg>
        <pc:spChg chg="mod">
          <ac:chgData name="Price, Irie K." userId="5d11016c-461a-4d17-85a8-f0f6505ed204" providerId="ADAL" clId="{F57A2D59-FEA7-4BA4-AD82-89C4ADD58300}" dt="2023-03-22T14:36:29.448" v="82"/>
          <ac:spMkLst>
            <pc:docMk/>
            <pc:sldMk cId="3899242822" sldId="4597"/>
            <ac:spMk id="103" creationId="{51792A23-1FCA-AB7D-8BD6-92A8AEA09861}"/>
          </ac:spMkLst>
        </pc:spChg>
        <pc:spChg chg="mod topLvl">
          <ac:chgData name="Price, Irie K." userId="5d11016c-461a-4d17-85a8-f0f6505ed204" providerId="ADAL" clId="{F57A2D59-FEA7-4BA4-AD82-89C4ADD58300}" dt="2023-03-22T14:36:26.203" v="80" actId="165"/>
          <ac:spMkLst>
            <pc:docMk/>
            <pc:sldMk cId="3899242822" sldId="4597"/>
            <ac:spMk id="104" creationId="{9C41F7AF-5C6D-4E93-8F41-52E8DE302C40}"/>
          </ac:spMkLst>
        </pc:spChg>
        <pc:spChg chg="mod">
          <ac:chgData name="Price, Irie K." userId="5d11016c-461a-4d17-85a8-f0f6505ed204" providerId="ADAL" clId="{F57A2D59-FEA7-4BA4-AD82-89C4ADD58300}" dt="2023-03-22T14:36:29.448" v="82"/>
          <ac:spMkLst>
            <pc:docMk/>
            <pc:sldMk cId="3899242822" sldId="4597"/>
            <ac:spMk id="105" creationId="{A2BD0D15-468A-CF17-6F74-89BA301A18CD}"/>
          </ac:spMkLst>
        </pc:spChg>
        <pc:spChg chg="mod topLvl">
          <ac:chgData name="Price, Irie K." userId="5d11016c-461a-4d17-85a8-f0f6505ed204" providerId="ADAL" clId="{F57A2D59-FEA7-4BA4-AD82-89C4ADD58300}" dt="2023-03-22T14:39:29.301" v="100" actId="207"/>
          <ac:spMkLst>
            <pc:docMk/>
            <pc:sldMk cId="3899242822" sldId="4597"/>
            <ac:spMk id="106" creationId="{27966ABE-7267-4EC6-9EFE-291D2098DC00}"/>
          </ac:spMkLst>
        </pc:spChg>
        <pc:spChg chg="mod topLvl">
          <ac:chgData name="Price, Irie K." userId="5d11016c-461a-4d17-85a8-f0f6505ed204" providerId="ADAL" clId="{F57A2D59-FEA7-4BA4-AD82-89C4ADD58300}" dt="2023-03-22T14:36:26.203" v="80" actId="165"/>
          <ac:spMkLst>
            <pc:docMk/>
            <pc:sldMk cId="3899242822" sldId="4597"/>
            <ac:spMk id="107" creationId="{4C300119-92CB-41E1-9BB3-13BB4E34735C}"/>
          </ac:spMkLst>
        </pc:spChg>
        <pc:spChg chg="mod">
          <ac:chgData name="Price, Irie K." userId="5d11016c-461a-4d17-85a8-f0f6505ed204" providerId="ADAL" clId="{F57A2D59-FEA7-4BA4-AD82-89C4ADD58300}" dt="2023-03-22T14:36:29.448" v="82"/>
          <ac:spMkLst>
            <pc:docMk/>
            <pc:sldMk cId="3899242822" sldId="4597"/>
            <ac:spMk id="108" creationId="{CA948DC0-0307-F09B-6929-9F24A479D45B}"/>
          </ac:spMkLst>
        </pc:spChg>
        <pc:spChg chg="mod topLvl">
          <ac:chgData name="Price, Irie K." userId="5d11016c-461a-4d17-85a8-f0f6505ed204" providerId="ADAL" clId="{F57A2D59-FEA7-4BA4-AD82-89C4ADD58300}" dt="2023-03-22T14:39:37.258" v="102" actId="2085"/>
          <ac:spMkLst>
            <pc:docMk/>
            <pc:sldMk cId="3899242822" sldId="4597"/>
            <ac:spMk id="109" creationId="{B8BFD892-040C-420E-90F5-FED5903915A9}"/>
          </ac:spMkLst>
        </pc:spChg>
        <pc:spChg chg="mod topLvl">
          <ac:chgData name="Price, Irie K." userId="5d11016c-461a-4d17-85a8-f0f6505ed204" providerId="ADAL" clId="{F57A2D59-FEA7-4BA4-AD82-89C4ADD58300}" dt="2023-03-22T14:36:26.203" v="80" actId="165"/>
          <ac:spMkLst>
            <pc:docMk/>
            <pc:sldMk cId="3899242822" sldId="4597"/>
            <ac:spMk id="110" creationId="{87002DBC-56AE-4F3D-BC1D-95E144076CAD}"/>
          </ac:spMkLst>
        </pc:spChg>
        <pc:spChg chg="mod topLvl">
          <ac:chgData name="Price, Irie K." userId="5d11016c-461a-4d17-85a8-f0f6505ed204" providerId="ADAL" clId="{F57A2D59-FEA7-4BA4-AD82-89C4ADD58300}" dt="2023-03-22T14:36:26.203" v="80" actId="165"/>
          <ac:spMkLst>
            <pc:docMk/>
            <pc:sldMk cId="3899242822" sldId="4597"/>
            <ac:spMk id="113" creationId="{C1BFB013-5EF3-48C1-9C5C-418157C58AF6}"/>
          </ac:spMkLst>
        </pc:spChg>
        <pc:spChg chg="mod topLvl">
          <ac:chgData name="Price, Irie K." userId="5d11016c-461a-4d17-85a8-f0f6505ed204" providerId="ADAL" clId="{F57A2D59-FEA7-4BA4-AD82-89C4ADD58300}" dt="2023-03-22T14:40:08.795" v="106" actId="207"/>
          <ac:spMkLst>
            <pc:docMk/>
            <pc:sldMk cId="3899242822" sldId="4597"/>
            <ac:spMk id="114" creationId="{AB394A94-C717-4069-8C38-E64A91D5CBD8}"/>
          </ac:spMkLst>
        </pc:spChg>
        <pc:spChg chg="mod topLvl">
          <ac:chgData name="Price, Irie K." userId="5d11016c-461a-4d17-85a8-f0f6505ed204" providerId="ADAL" clId="{F57A2D59-FEA7-4BA4-AD82-89C4ADD58300}" dt="2023-03-22T14:40:08.795" v="106" actId="207"/>
          <ac:spMkLst>
            <pc:docMk/>
            <pc:sldMk cId="3899242822" sldId="4597"/>
            <ac:spMk id="115" creationId="{D828B65A-C247-4830-A870-BC19D4FDBEDF}"/>
          </ac:spMkLst>
        </pc:spChg>
        <pc:spChg chg="mod topLvl">
          <ac:chgData name="Price, Irie K." userId="5d11016c-461a-4d17-85a8-f0f6505ed204" providerId="ADAL" clId="{F57A2D59-FEA7-4BA4-AD82-89C4ADD58300}" dt="2023-03-22T14:40:08.795" v="106" actId="207"/>
          <ac:spMkLst>
            <pc:docMk/>
            <pc:sldMk cId="3899242822" sldId="4597"/>
            <ac:spMk id="118" creationId="{945ECB9E-437E-498E-980C-2422DABCB432}"/>
          </ac:spMkLst>
        </pc:spChg>
        <pc:spChg chg="mod topLvl">
          <ac:chgData name="Price, Irie K." userId="5d11016c-461a-4d17-85a8-f0f6505ed204" providerId="ADAL" clId="{F57A2D59-FEA7-4BA4-AD82-89C4ADD58300}" dt="2023-03-22T14:39:48.938" v="103" actId="207"/>
          <ac:spMkLst>
            <pc:docMk/>
            <pc:sldMk cId="3899242822" sldId="4597"/>
            <ac:spMk id="120" creationId="{064E8F8A-2088-4B79-A3F8-89D3960D53B8}"/>
          </ac:spMkLst>
        </pc:spChg>
        <pc:spChg chg="mod">
          <ac:chgData name="Price, Irie K." userId="5d11016c-461a-4d17-85a8-f0f6505ed204" providerId="ADAL" clId="{F57A2D59-FEA7-4BA4-AD82-89C4ADD58300}" dt="2023-03-22T14:36:29.448" v="82"/>
          <ac:spMkLst>
            <pc:docMk/>
            <pc:sldMk cId="3899242822" sldId="4597"/>
            <ac:spMk id="122" creationId="{317220AD-45BE-2280-0D44-339F405FA5EA}"/>
          </ac:spMkLst>
        </pc:spChg>
        <pc:spChg chg="mod">
          <ac:chgData name="Price, Irie K." userId="5d11016c-461a-4d17-85a8-f0f6505ed204" providerId="ADAL" clId="{F57A2D59-FEA7-4BA4-AD82-89C4ADD58300}" dt="2023-03-22T14:36:29.448" v="82"/>
          <ac:spMkLst>
            <pc:docMk/>
            <pc:sldMk cId="3899242822" sldId="4597"/>
            <ac:spMk id="123" creationId="{13296BB3-A874-AA86-94AE-BFB4185E390B}"/>
          </ac:spMkLst>
        </pc:spChg>
        <pc:spChg chg="mod">
          <ac:chgData name="Price, Irie K." userId="5d11016c-461a-4d17-85a8-f0f6505ed204" providerId="ADAL" clId="{F57A2D59-FEA7-4BA4-AD82-89C4ADD58300}" dt="2023-03-22T14:36:29.448" v="82"/>
          <ac:spMkLst>
            <pc:docMk/>
            <pc:sldMk cId="3899242822" sldId="4597"/>
            <ac:spMk id="124" creationId="{784514A8-53C9-F25A-72E3-D4142EB3B911}"/>
          </ac:spMkLst>
        </pc:spChg>
        <pc:grpChg chg="add del mod">
          <ac:chgData name="Price, Irie K." userId="5d11016c-461a-4d17-85a8-f0f6505ed204" providerId="ADAL" clId="{F57A2D59-FEA7-4BA4-AD82-89C4ADD58300}" dt="2023-03-22T14:36:26.203" v="80" actId="165"/>
          <ac:grpSpMkLst>
            <pc:docMk/>
            <pc:sldMk cId="3899242822" sldId="4597"/>
            <ac:grpSpMk id="4" creationId="{F9452E75-AB81-4F7B-879B-9184275E3D5F}"/>
          </ac:grpSpMkLst>
        </pc:grpChg>
        <pc:grpChg chg="add del">
          <ac:chgData name="Price, Irie K." userId="5d11016c-461a-4d17-85a8-f0f6505ed204" providerId="ADAL" clId="{F57A2D59-FEA7-4BA4-AD82-89C4ADD58300}" dt="2023-03-22T14:36:28.634" v="81" actId="478"/>
          <ac:grpSpMkLst>
            <pc:docMk/>
            <pc:sldMk cId="3899242822" sldId="4597"/>
            <ac:grpSpMk id="9" creationId="{6F2EEA54-AA97-8612-1E6E-B96159F67E6A}"/>
          </ac:grpSpMkLst>
        </pc:grpChg>
        <pc:grpChg chg="add del mod">
          <ac:chgData name="Price, Irie K." userId="5d11016c-461a-4d17-85a8-f0f6505ed204" providerId="ADAL" clId="{F57A2D59-FEA7-4BA4-AD82-89C4ADD58300}" dt="2023-03-22T14:36:09.629" v="77"/>
          <ac:grpSpMkLst>
            <pc:docMk/>
            <pc:sldMk cId="3899242822" sldId="4597"/>
            <ac:grpSpMk id="18" creationId="{40D0B52D-5BF4-D3B0-3B63-42CE261521BE}"/>
          </ac:grpSpMkLst>
        </pc:grpChg>
        <pc:grpChg chg="add del mod">
          <ac:chgData name="Price, Irie K." userId="5d11016c-461a-4d17-85a8-f0f6505ed204" providerId="ADAL" clId="{F57A2D59-FEA7-4BA4-AD82-89C4ADD58300}" dt="2023-03-22T14:36:08.381" v="75"/>
          <ac:grpSpMkLst>
            <pc:docMk/>
            <pc:sldMk cId="3899242822" sldId="4597"/>
            <ac:grpSpMk id="30" creationId="{CB99B1F8-D6FC-E85B-34F3-37680796BC12}"/>
          </ac:grpSpMkLst>
        </pc:grpChg>
        <pc:grpChg chg="mod">
          <ac:chgData name="Price, Irie K." userId="5d11016c-461a-4d17-85a8-f0f6505ed204" providerId="ADAL" clId="{F57A2D59-FEA7-4BA4-AD82-89C4ADD58300}" dt="2023-03-22T14:34:24.617" v="38"/>
          <ac:grpSpMkLst>
            <pc:docMk/>
            <pc:sldMk cId="3899242822" sldId="4597"/>
            <ac:grpSpMk id="42" creationId="{90BA3269-B00F-5D58-343F-783AB03B0968}"/>
          </ac:grpSpMkLst>
        </pc:grpChg>
        <pc:grpChg chg="mod">
          <ac:chgData name="Price, Irie K." userId="5d11016c-461a-4d17-85a8-f0f6505ed204" providerId="ADAL" clId="{F57A2D59-FEA7-4BA4-AD82-89C4ADD58300}" dt="2023-03-22T14:34:24.617" v="38"/>
          <ac:grpSpMkLst>
            <pc:docMk/>
            <pc:sldMk cId="3899242822" sldId="4597"/>
            <ac:grpSpMk id="44" creationId="{CDF5E002-468A-9BD7-10F0-3E81010584EA}"/>
          </ac:grpSpMkLst>
        </pc:grpChg>
        <pc:grpChg chg="add del mod">
          <ac:chgData name="Price, Irie K." userId="5d11016c-461a-4d17-85a8-f0f6505ed204" providerId="ADAL" clId="{F57A2D59-FEA7-4BA4-AD82-89C4ADD58300}" dt="2023-03-22T14:36:06.462" v="71"/>
          <ac:grpSpMkLst>
            <pc:docMk/>
            <pc:sldMk cId="3899242822" sldId="4597"/>
            <ac:grpSpMk id="48" creationId="{C6AD21E8-8271-67B0-4906-F6B40BE1B3E4}"/>
          </ac:grpSpMkLst>
        </pc:grpChg>
        <pc:grpChg chg="mod">
          <ac:chgData name="Price, Irie K." userId="5d11016c-461a-4d17-85a8-f0f6505ed204" providerId="ADAL" clId="{F57A2D59-FEA7-4BA4-AD82-89C4ADD58300}" dt="2023-03-22T14:34:40.875" v="44"/>
          <ac:grpSpMkLst>
            <pc:docMk/>
            <pc:sldMk cId="3899242822" sldId="4597"/>
            <ac:grpSpMk id="84" creationId="{FC44D4BE-AE99-B108-D918-2262AC50C1AC}"/>
          </ac:grpSpMkLst>
        </pc:grpChg>
        <pc:grpChg chg="mod">
          <ac:chgData name="Price, Irie K." userId="5d11016c-461a-4d17-85a8-f0f6505ed204" providerId="ADAL" clId="{F57A2D59-FEA7-4BA4-AD82-89C4ADD58300}" dt="2023-03-22T14:34:40.875" v="44"/>
          <ac:grpSpMkLst>
            <pc:docMk/>
            <pc:sldMk cId="3899242822" sldId="4597"/>
            <ac:grpSpMk id="86" creationId="{0C013B34-8005-9FF4-F3EF-035638CB7AF5}"/>
          </ac:grpSpMkLst>
        </pc:grpChg>
        <pc:grpChg chg="add mod">
          <ac:chgData name="Price, Irie K." userId="5d11016c-461a-4d17-85a8-f0f6505ed204" providerId="ADAL" clId="{F57A2D59-FEA7-4BA4-AD82-89C4ADD58300}" dt="2023-03-22T14:37:16.714" v="91" actId="1076"/>
          <ac:grpSpMkLst>
            <pc:docMk/>
            <pc:sldMk cId="3899242822" sldId="4597"/>
            <ac:grpSpMk id="91" creationId="{33467584-A19B-C25F-E22C-71191E693588}"/>
          </ac:grpSpMkLst>
        </pc:grpChg>
        <pc:grpChg chg="mod">
          <ac:chgData name="Price, Irie K." userId="5d11016c-461a-4d17-85a8-f0f6505ed204" providerId="ADAL" clId="{F57A2D59-FEA7-4BA4-AD82-89C4ADD58300}" dt="2023-03-22T14:36:29.448" v="82"/>
          <ac:grpSpMkLst>
            <pc:docMk/>
            <pc:sldMk cId="3899242822" sldId="4597"/>
            <ac:grpSpMk id="117" creationId="{9A7B3093-B996-0A1D-9E07-704A08710624}"/>
          </ac:grpSpMkLst>
        </pc:grpChg>
        <pc:grpChg chg="mod">
          <ac:chgData name="Price, Irie K." userId="5d11016c-461a-4d17-85a8-f0f6505ed204" providerId="ADAL" clId="{F57A2D59-FEA7-4BA4-AD82-89C4ADD58300}" dt="2023-03-22T14:36:29.448" v="82"/>
          <ac:grpSpMkLst>
            <pc:docMk/>
            <pc:sldMk cId="3899242822" sldId="4597"/>
            <ac:grpSpMk id="121" creationId="{176204D8-0334-F56F-0B64-B3E56C5EAFF8}"/>
          </ac:grpSpMkLst>
        </pc:grpChg>
        <pc:picChg chg="add del">
          <ac:chgData name="Price, Irie K." userId="5d11016c-461a-4d17-85a8-f0f6505ed204" providerId="ADAL" clId="{F57A2D59-FEA7-4BA4-AD82-89C4ADD58300}" dt="2023-03-22T14:36:28.634" v="81" actId="478"/>
          <ac:picMkLst>
            <pc:docMk/>
            <pc:sldMk cId="3899242822" sldId="4597"/>
            <ac:picMk id="3" creationId="{408A0237-C62A-B6B1-9515-C2C7F2FB3035}"/>
          </ac:picMkLst>
        </pc:picChg>
        <pc:picChg chg="add del">
          <ac:chgData name="Price, Irie K." userId="5d11016c-461a-4d17-85a8-f0f6505ed204" providerId="ADAL" clId="{F57A2D59-FEA7-4BA4-AD82-89C4ADD58300}" dt="2023-03-22T14:36:28.634" v="81" actId="478"/>
          <ac:picMkLst>
            <pc:docMk/>
            <pc:sldMk cId="3899242822" sldId="4597"/>
            <ac:picMk id="6" creationId="{25D65B82-A47B-FFF8-FCED-FD9F77810EF4}"/>
          </ac:picMkLst>
        </pc:picChg>
        <pc:picChg chg="add del">
          <ac:chgData name="Price, Irie K." userId="5d11016c-461a-4d17-85a8-f0f6505ed204" providerId="ADAL" clId="{F57A2D59-FEA7-4BA4-AD82-89C4ADD58300}" dt="2023-03-22T14:36:28.634" v="81" actId="478"/>
          <ac:picMkLst>
            <pc:docMk/>
            <pc:sldMk cId="3899242822" sldId="4597"/>
            <ac:picMk id="7" creationId="{6B79A4B1-085D-5D00-ED3E-EE2604783E78}"/>
          </ac:picMkLst>
        </pc:picChg>
        <pc:picChg chg="mod">
          <ac:chgData name="Price, Irie K." userId="5d11016c-461a-4d17-85a8-f0f6505ed204" providerId="ADAL" clId="{F57A2D59-FEA7-4BA4-AD82-89C4ADD58300}" dt="2023-03-22T14:34:24.617" v="38"/>
          <ac:picMkLst>
            <pc:docMk/>
            <pc:sldMk cId="3899242822" sldId="4597"/>
            <ac:picMk id="39" creationId="{F7FEAA31-A3F4-7FFF-698E-51180E48F3E9}"/>
          </ac:picMkLst>
        </pc:picChg>
        <pc:picChg chg="mod">
          <ac:chgData name="Price, Irie K." userId="5d11016c-461a-4d17-85a8-f0f6505ed204" providerId="ADAL" clId="{F57A2D59-FEA7-4BA4-AD82-89C4ADD58300}" dt="2023-03-22T14:34:24.617" v="38"/>
          <ac:picMkLst>
            <pc:docMk/>
            <pc:sldMk cId="3899242822" sldId="4597"/>
            <ac:picMk id="40" creationId="{767256A5-3762-55BA-6682-9AD2664EBD12}"/>
          </ac:picMkLst>
        </pc:picChg>
        <pc:picChg chg="mod">
          <ac:chgData name="Price, Irie K." userId="5d11016c-461a-4d17-85a8-f0f6505ed204" providerId="ADAL" clId="{F57A2D59-FEA7-4BA4-AD82-89C4ADD58300}" dt="2023-03-22T14:34:24.617" v="38"/>
          <ac:picMkLst>
            <pc:docMk/>
            <pc:sldMk cId="3899242822" sldId="4597"/>
            <ac:picMk id="41" creationId="{C0FFB313-1A72-DAA9-86BB-BAB72355EF3B}"/>
          </ac:picMkLst>
        </pc:picChg>
        <pc:picChg chg="mod">
          <ac:chgData name="Price, Irie K." userId="5d11016c-461a-4d17-85a8-f0f6505ed204" providerId="ADAL" clId="{F57A2D59-FEA7-4BA4-AD82-89C4ADD58300}" dt="2023-03-22T14:34:24.617" v="38"/>
          <ac:picMkLst>
            <pc:docMk/>
            <pc:sldMk cId="3899242822" sldId="4597"/>
            <ac:picMk id="43" creationId="{96AD6B3F-44FF-8349-96B5-CFD29EA4732E}"/>
          </ac:picMkLst>
        </pc:picChg>
        <pc:picChg chg="mod">
          <ac:chgData name="Price, Irie K." userId="5d11016c-461a-4d17-85a8-f0f6505ed204" providerId="ADAL" clId="{F57A2D59-FEA7-4BA4-AD82-89C4ADD58300}" dt="2023-03-22T14:34:40.875" v="44"/>
          <ac:picMkLst>
            <pc:docMk/>
            <pc:sldMk cId="3899242822" sldId="4597"/>
            <ac:picMk id="61" creationId="{CEE3618B-EC15-3A5A-2313-0F5B7CCFD059}"/>
          </ac:picMkLst>
        </pc:picChg>
        <pc:picChg chg="mod">
          <ac:chgData name="Price, Irie K." userId="5d11016c-461a-4d17-85a8-f0f6505ed204" providerId="ADAL" clId="{F57A2D59-FEA7-4BA4-AD82-89C4ADD58300}" dt="2023-03-22T14:34:40.875" v="44"/>
          <ac:picMkLst>
            <pc:docMk/>
            <pc:sldMk cId="3899242822" sldId="4597"/>
            <ac:picMk id="65" creationId="{E4C7C21A-DA66-FBC9-C786-7474926CF974}"/>
          </ac:picMkLst>
        </pc:picChg>
        <pc:picChg chg="mod">
          <ac:chgData name="Price, Irie K." userId="5d11016c-461a-4d17-85a8-f0f6505ed204" providerId="ADAL" clId="{F57A2D59-FEA7-4BA4-AD82-89C4ADD58300}" dt="2023-03-22T14:34:40.875" v="44"/>
          <ac:picMkLst>
            <pc:docMk/>
            <pc:sldMk cId="3899242822" sldId="4597"/>
            <ac:picMk id="83" creationId="{B0161DE9-22C6-F19D-083D-56965F9B81E5}"/>
          </ac:picMkLst>
        </pc:picChg>
        <pc:picChg chg="mod">
          <ac:chgData name="Price, Irie K." userId="5d11016c-461a-4d17-85a8-f0f6505ed204" providerId="ADAL" clId="{F57A2D59-FEA7-4BA4-AD82-89C4ADD58300}" dt="2023-03-22T14:34:40.875" v="44"/>
          <ac:picMkLst>
            <pc:docMk/>
            <pc:sldMk cId="3899242822" sldId="4597"/>
            <ac:picMk id="85" creationId="{06316A62-AC04-4E22-F9EC-6C61CAB71C84}"/>
          </ac:picMkLst>
        </pc:picChg>
        <pc:picChg chg="mod">
          <ac:chgData name="Price, Irie K." userId="5d11016c-461a-4d17-85a8-f0f6505ed204" providerId="ADAL" clId="{F57A2D59-FEA7-4BA4-AD82-89C4ADD58300}" dt="2023-03-22T14:36:29.448" v="82"/>
          <ac:picMkLst>
            <pc:docMk/>
            <pc:sldMk cId="3899242822" sldId="4597"/>
            <ac:picMk id="111" creationId="{AD79EE96-0442-7FAA-7ED7-5765F4777891}"/>
          </ac:picMkLst>
        </pc:picChg>
        <pc:picChg chg="mod">
          <ac:chgData name="Price, Irie K." userId="5d11016c-461a-4d17-85a8-f0f6505ed204" providerId="ADAL" clId="{F57A2D59-FEA7-4BA4-AD82-89C4ADD58300}" dt="2023-03-22T14:36:29.448" v="82"/>
          <ac:picMkLst>
            <pc:docMk/>
            <pc:sldMk cId="3899242822" sldId="4597"/>
            <ac:picMk id="112" creationId="{83163ADF-C7FE-0777-1EB3-44474BD41F65}"/>
          </ac:picMkLst>
        </pc:picChg>
        <pc:picChg chg="mod">
          <ac:chgData name="Price, Irie K." userId="5d11016c-461a-4d17-85a8-f0f6505ed204" providerId="ADAL" clId="{F57A2D59-FEA7-4BA4-AD82-89C4ADD58300}" dt="2023-03-22T14:36:29.448" v="82"/>
          <ac:picMkLst>
            <pc:docMk/>
            <pc:sldMk cId="3899242822" sldId="4597"/>
            <ac:picMk id="116" creationId="{737945E5-F39D-6DCE-3D3E-E7F8D449A57B}"/>
          </ac:picMkLst>
        </pc:picChg>
        <pc:picChg chg="mod">
          <ac:chgData name="Price, Irie K." userId="5d11016c-461a-4d17-85a8-f0f6505ed204" providerId="ADAL" clId="{F57A2D59-FEA7-4BA4-AD82-89C4ADD58300}" dt="2023-03-22T14:36:29.448" v="82"/>
          <ac:picMkLst>
            <pc:docMk/>
            <pc:sldMk cId="3899242822" sldId="4597"/>
            <ac:picMk id="119" creationId="{8CBC5A47-74F0-F88C-0CE6-E23A46BD2CDF}"/>
          </ac:picMkLst>
        </pc:picChg>
      </pc:sldChg>
      <pc:sldChg chg="del">
        <pc:chgData name="Price, Irie K." userId="5d11016c-461a-4d17-85a8-f0f6505ed204" providerId="ADAL" clId="{F57A2D59-FEA7-4BA4-AD82-89C4ADD58300}" dt="2023-03-22T14:45:37.857" v="134" actId="47"/>
        <pc:sldMkLst>
          <pc:docMk/>
          <pc:sldMk cId="4157760226" sldId="4598"/>
        </pc:sldMkLst>
      </pc:sldChg>
      <pc:sldChg chg="del">
        <pc:chgData name="Price, Irie K." userId="5d11016c-461a-4d17-85a8-f0f6505ed204" providerId="ADAL" clId="{F57A2D59-FEA7-4BA4-AD82-89C4ADD58300}" dt="2023-03-22T14:45:37.003" v="133" actId="47"/>
        <pc:sldMkLst>
          <pc:docMk/>
          <pc:sldMk cId="827318738" sldId="4603"/>
        </pc:sldMkLst>
      </pc:sldChg>
      <pc:sldChg chg="del">
        <pc:chgData name="Price, Irie K." userId="5d11016c-461a-4d17-85a8-f0f6505ed204" providerId="ADAL" clId="{F57A2D59-FEA7-4BA4-AD82-89C4ADD58300}" dt="2023-03-22T14:45:34.316" v="132" actId="47"/>
        <pc:sldMkLst>
          <pc:docMk/>
          <pc:sldMk cId="1440671055" sldId="4605"/>
        </pc:sldMkLst>
      </pc:sldChg>
      <pc:sldChg chg="del">
        <pc:chgData name="Price, Irie K." userId="5d11016c-461a-4d17-85a8-f0f6505ed204" providerId="ADAL" clId="{F57A2D59-FEA7-4BA4-AD82-89C4ADD58300}" dt="2023-03-22T15:01:35.509" v="285" actId="47"/>
        <pc:sldMkLst>
          <pc:docMk/>
          <pc:sldMk cId="2818533614" sldId="4608"/>
        </pc:sldMkLst>
      </pc:sldChg>
      <pc:sldChg chg="del">
        <pc:chgData name="Price, Irie K." userId="5d11016c-461a-4d17-85a8-f0f6505ed204" providerId="ADAL" clId="{F57A2D59-FEA7-4BA4-AD82-89C4ADD58300}" dt="2023-03-22T15:01:35.509" v="285" actId="47"/>
        <pc:sldMkLst>
          <pc:docMk/>
          <pc:sldMk cId="3898729642" sldId="4611"/>
        </pc:sldMkLst>
      </pc:sldChg>
      <pc:sldChg chg="del">
        <pc:chgData name="Price, Irie K." userId="5d11016c-461a-4d17-85a8-f0f6505ed204" providerId="ADAL" clId="{F57A2D59-FEA7-4BA4-AD82-89C4ADD58300}" dt="2023-03-22T14:45:10.202" v="130" actId="47"/>
        <pc:sldMkLst>
          <pc:docMk/>
          <pc:sldMk cId="1179050163" sldId="4612"/>
        </pc:sldMkLst>
      </pc:sldChg>
      <pc:sldChg chg="del">
        <pc:chgData name="Price, Irie K." userId="5d11016c-461a-4d17-85a8-f0f6505ed204" providerId="ADAL" clId="{F57A2D59-FEA7-4BA4-AD82-89C4ADD58300}" dt="2023-03-22T14:45:52.770" v="137" actId="47"/>
        <pc:sldMkLst>
          <pc:docMk/>
          <pc:sldMk cId="3137410725" sldId="4618"/>
        </pc:sldMkLst>
      </pc:sldChg>
      <pc:sldChg chg="del">
        <pc:chgData name="Price, Irie K." userId="5d11016c-461a-4d17-85a8-f0f6505ed204" providerId="ADAL" clId="{F57A2D59-FEA7-4BA4-AD82-89C4ADD58300}" dt="2023-03-22T14:48:25.452" v="185" actId="47"/>
        <pc:sldMkLst>
          <pc:docMk/>
          <pc:sldMk cId="3900184320" sldId="4619"/>
        </pc:sldMkLst>
      </pc:sldChg>
      <pc:sldChg chg="addSp delSp modSp mod">
        <pc:chgData name="Price, Irie K." userId="5d11016c-461a-4d17-85a8-f0f6505ed204" providerId="ADAL" clId="{F57A2D59-FEA7-4BA4-AD82-89C4ADD58300}" dt="2023-03-22T14:48:19.543" v="184" actId="1076"/>
        <pc:sldMkLst>
          <pc:docMk/>
          <pc:sldMk cId="2316651891" sldId="4620"/>
        </pc:sldMkLst>
        <pc:spChg chg="mod topLvl">
          <ac:chgData name="Price, Irie K." userId="5d11016c-461a-4d17-85a8-f0f6505ed204" providerId="ADAL" clId="{F57A2D59-FEA7-4BA4-AD82-89C4ADD58300}" dt="2023-03-22T14:48:09.762" v="181" actId="165"/>
          <ac:spMkLst>
            <pc:docMk/>
            <pc:sldMk cId="2316651891" sldId="4620"/>
            <ac:spMk id="2" creationId="{B407A2A6-7A9B-47A0-B041-02DCCDBB5111}"/>
          </ac:spMkLst>
        </pc:spChg>
        <pc:spChg chg="mod topLvl">
          <ac:chgData name="Price, Irie K." userId="5d11016c-461a-4d17-85a8-f0f6505ed204" providerId="ADAL" clId="{F57A2D59-FEA7-4BA4-AD82-89C4ADD58300}" dt="2023-03-22T14:48:09.762" v="181" actId="165"/>
          <ac:spMkLst>
            <pc:docMk/>
            <pc:sldMk cId="2316651891" sldId="4620"/>
            <ac:spMk id="4" creationId="{AEEAE095-9C17-4331-ACDF-FCA38639FAEE}"/>
          </ac:spMkLst>
        </pc:spChg>
        <pc:spChg chg="mod topLvl">
          <ac:chgData name="Price, Irie K." userId="5d11016c-461a-4d17-85a8-f0f6505ed204" providerId="ADAL" clId="{F57A2D59-FEA7-4BA4-AD82-89C4ADD58300}" dt="2023-03-22T14:48:09.762" v="181" actId="165"/>
          <ac:spMkLst>
            <pc:docMk/>
            <pc:sldMk cId="2316651891" sldId="4620"/>
            <ac:spMk id="5" creationId="{D45DA7F9-ABAD-459B-B144-3475ADDE289D}"/>
          </ac:spMkLst>
        </pc:spChg>
        <pc:spChg chg="mod topLvl">
          <ac:chgData name="Price, Irie K." userId="5d11016c-461a-4d17-85a8-f0f6505ed204" providerId="ADAL" clId="{F57A2D59-FEA7-4BA4-AD82-89C4ADD58300}" dt="2023-03-22T14:48:09.762" v="181" actId="165"/>
          <ac:spMkLst>
            <pc:docMk/>
            <pc:sldMk cId="2316651891" sldId="4620"/>
            <ac:spMk id="8" creationId="{83C25D79-038B-4466-928C-4E9E052C0FCA}"/>
          </ac:spMkLst>
        </pc:spChg>
        <pc:spChg chg="mod topLvl">
          <ac:chgData name="Price, Irie K." userId="5d11016c-461a-4d17-85a8-f0f6505ed204" providerId="ADAL" clId="{F57A2D59-FEA7-4BA4-AD82-89C4ADD58300}" dt="2023-03-22T14:48:09.762" v="181" actId="165"/>
          <ac:spMkLst>
            <pc:docMk/>
            <pc:sldMk cId="2316651891" sldId="4620"/>
            <ac:spMk id="9" creationId="{AA4ADAE6-6AB3-D437-24B7-F26713F76125}"/>
          </ac:spMkLst>
        </pc:spChg>
        <pc:spChg chg="mod topLvl">
          <ac:chgData name="Price, Irie K." userId="5d11016c-461a-4d17-85a8-f0f6505ed204" providerId="ADAL" clId="{F57A2D59-FEA7-4BA4-AD82-89C4ADD58300}" dt="2023-03-22T14:48:09.762" v="181" actId="165"/>
          <ac:spMkLst>
            <pc:docMk/>
            <pc:sldMk cId="2316651891" sldId="4620"/>
            <ac:spMk id="19" creationId="{6CE76C8E-E472-463E-A00C-B5599B078077}"/>
          </ac:spMkLst>
        </pc:spChg>
        <pc:spChg chg="mod topLvl">
          <ac:chgData name="Price, Irie K." userId="5d11016c-461a-4d17-85a8-f0f6505ed204" providerId="ADAL" clId="{F57A2D59-FEA7-4BA4-AD82-89C4ADD58300}" dt="2023-03-22T14:48:09.762" v="181" actId="165"/>
          <ac:spMkLst>
            <pc:docMk/>
            <pc:sldMk cId="2316651891" sldId="4620"/>
            <ac:spMk id="20" creationId="{850A82FE-2397-4C3E-8D9E-27120F5F13DD}"/>
          </ac:spMkLst>
        </pc:spChg>
        <pc:spChg chg="mod">
          <ac:chgData name="Price, Irie K." userId="5d11016c-461a-4d17-85a8-f0f6505ed204" providerId="ADAL" clId="{F57A2D59-FEA7-4BA4-AD82-89C4ADD58300}" dt="2023-03-22T14:47:57.950" v="179"/>
          <ac:spMkLst>
            <pc:docMk/>
            <pc:sldMk cId="2316651891" sldId="4620"/>
            <ac:spMk id="21" creationId="{B7440B57-CE11-C990-132B-D4F42A883E2B}"/>
          </ac:spMkLst>
        </pc:spChg>
        <pc:spChg chg="del mod topLvl">
          <ac:chgData name="Price, Irie K." userId="5d11016c-461a-4d17-85a8-f0f6505ed204" providerId="ADAL" clId="{F57A2D59-FEA7-4BA4-AD82-89C4ADD58300}" dt="2023-03-22T14:48:13.849" v="182" actId="478"/>
          <ac:spMkLst>
            <pc:docMk/>
            <pc:sldMk cId="2316651891" sldId="4620"/>
            <ac:spMk id="22" creationId="{BB9D1646-88C6-4615-9EA3-93C5D4F3073C}"/>
          </ac:spMkLst>
        </pc:spChg>
        <pc:spChg chg="mod">
          <ac:chgData name="Price, Irie K." userId="5d11016c-461a-4d17-85a8-f0f6505ed204" providerId="ADAL" clId="{F57A2D59-FEA7-4BA4-AD82-89C4ADD58300}" dt="2023-03-22T14:47:57.950" v="179"/>
          <ac:spMkLst>
            <pc:docMk/>
            <pc:sldMk cId="2316651891" sldId="4620"/>
            <ac:spMk id="23" creationId="{F3F65ACA-8D5D-E9AD-EF3F-3E9F90EFA72C}"/>
          </ac:spMkLst>
        </pc:spChg>
        <pc:spChg chg="del mod topLvl">
          <ac:chgData name="Price, Irie K." userId="5d11016c-461a-4d17-85a8-f0f6505ed204" providerId="ADAL" clId="{F57A2D59-FEA7-4BA4-AD82-89C4ADD58300}" dt="2023-03-22T14:48:13.849" v="182" actId="478"/>
          <ac:spMkLst>
            <pc:docMk/>
            <pc:sldMk cId="2316651891" sldId="4620"/>
            <ac:spMk id="24" creationId="{F90E491A-C82F-45D4-8A89-1E2C27459132}"/>
          </ac:spMkLst>
        </pc:spChg>
        <pc:spChg chg="del mod topLvl">
          <ac:chgData name="Price, Irie K." userId="5d11016c-461a-4d17-85a8-f0f6505ed204" providerId="ADAL" clId="{F57A2D59-FEA7-4BA4-AD82-89C4ADD58300}" dt="2023-03-22T14:48:13.849" v="182" actId="478"/>
          <ac:spMkLst>
            <pc:docMk/>
            <pc:sldMk cId="2316651891" sldId="4620"/>
            <ac:spMk id="25" creationId="{C3E985E4-EBBA-458F-9466-2AAD6A774C20}"/>
          </ac:spMkLst>
        </pc:spChg>
        <pc:spChg chg="del mod topLvl">
          <ac:chgData name="Price, Irie K." userId="5d11016c-461a-4d17-85a8-f0f6505ed204" providerId="ADAL" clId="{F57A2D59-FEA7-4BA4-AD82-89C4ADD58300}" dt="2023-03-22T14:48:13.849" v="182" actId="478"/>
          <ac:spMkLst>
            <pc:docMk/>
            <pc:sldMk cId="2316651891" sldId="4620"/>
            <ac:spMk id="26" creationId="{B662496A-496B-4A80-84F8-8DC71AC6CAED}"/>
          </ac:spMkLst>
        </pc:spChg>
        <pc:spChg chg="mod">
          <ac:chgData name="Price, Irie K." userId="5d11016c-461a-4d17-85a8-f0f6505ed204" providerId="ADAL" clId="{F57A2D59-FEA7-4BA4-AD82-89C4ADD58300}" dt="2023-03-22T14:47:57.950" v="179"/>
          <ac:spMkLst>
            <pc:docMk/>
            <pc:sldMk cId="2316651891" sldId="4620"/>
            <ac:spMk id="27" creationId="{A668B76B-AD37-293C-354A-E2B884250DEA}"/>
          </ac:spMkLst>
        </pc:spChg>
        <pc:spChg chg="del mod topLvl">
          <ac:chgData name="Price, Irie K." userId="5d11016c-461a-4d17-85a8-f0f6505ed204" providerId="ADAL" clId="{F57A2D59-FEA7-4BA4-AD82-89C4ADD58300}" dt="2023-03-22T14:48:13.849" v="182" actId="478"/>
          <ac:spMkLst>
            <pc:docMk/>
            <pc:sldMk cId="2316651891" sldId="4620"/>
            <ac:spMk id="28" creationId="{C8FB9DEE-D347-4D5F-B37A-5A0372334180}"/>
          </ac:spMkLst>
        </pc:spChg>
        <pc:spChg chg="mod">
          <ac:chgData name="Price, Irie K." userId="5d11016c-461a-4d17-85a8-f0f6505ed204" providerId="ADAL" clId="{F57A2D59-FEA7-4BA4-AD82-89C4ADD58300}" dt="2023-03-22T14:47:57.950" v="179"/>
          <ac:spMkLst>
            <pc:docMk/>
            <pc:sldMk cId="2316651891" sldId="4620"/>
            <ac:spMk id="29" creationId="{8083838F-7E4F-A962-4E13-BFCA26E39B6A}"/>
          </ac:spMkLst>
        </pc:spChg>
        <pc:spChg chg="mod">
          <ac:chgData name="Price, Irie K." userId="5d11016c-461a-4d17-85a8-f0f6505ed204" providerId="ADAL" clId="{F57A2D59-FEA7-4BA4-AD82-89C4ADD58300}" dt="2023-03-22T14:47:57.950" v="179"/>
          <ac:spMkLst>
            <pc:docMk/>
            <pc:sldMk cId="2316651891" sldId="4620"/>
            <ac:spMk id="30" creationId="{D8635B07-F158-07DA-AADD-ABF8CAEB748B}"/>
          </ac:spMkLst>
        </pc:spChg>
        <pc:spChg chg="mod">
          <ac:chgData name="Price, Irie K." userId="5d11016c-461a-4d17-85a8-f0f6505ed204" providerId="ADAL" clId="{F57A2D59-FEA7-4BA4-AD82-89C4ADD58300}" dt="2023-03-22T14:47:57.950" v="179"/>
          <ac:spMkLst>
            <pc:docMk/>
            <pc:sldMk cId="2316651891" sldId="4620"/>
            <ac:spMk id="31" creationId="{FB77FC4E-5304-A837-63A1-1700CBDE3ABC}"/>
          </ac:spMkLst>
        </pc:spChg>
        <pc:spChg chg="mod">
          <ac:chgData name="Price, Irie K." userId="5d11016c-461a-4d17-85a8-f0f6505ed204" providerId="ADAL" clId="{F57A2D59-FEA7-4BA4-AD82-89C4ADD58300}" dt="2023-03-22T14:47:57.950" v="179"/>
          <ac:spMkLst>
            <pc:docMk/>
            <pc:sldMk cId="2316651891" sldId="4620"/>
            <ac:spMk id="32" creationId="{5C7AE805-123A-D93A-1743-75CE29DE2A28}"/>
          </ac:spMkLst>
        </pc:spChg>
        <pc:spChg chg="mod">
          <ac:chgData name="Price, Irie K." userId="5d11016c-461a-4d17-85a8-f0f6505ed204" providerId="ADAL" clId="{F57A2D59-FEA7-4BA4-AD82-89C4ADD58300}" dt="2023-03-22T14:47:57.950" v="179"/>
          <ac:spMkLst>
            <pc:docMk/>
            <pc:sldMk cId="2316651891" sldId="4620"/>
            <ac:spMk id="33" creationId="{29D814DA-1295-D8B1-E829-AA645935DDAB}"/>
          </ac:spMkLst>
        </pc:spChg>
        <pc:spChg chg="mod">
          <ac:chgData name="Price, Irie K." userId="5d11016c-461a-4d17-85a8-f0f6505ed204" providerId="ADAL" clId="{F57A2D59-FEA7-4BA4-AD82-89C4ADD58300}" dt="2023-03-22T14:47:57.950" v="179"/>
          <ac:spMkLst>
            <pc:docMk/>
            <pc:sldMk cId="2316651891" sldId="4620"/>
            <ac:spMk id="40" creationId="{EF86EAAE-EB95-737F-A50A-543AF658A830}"/>
          </ac:spMkLst>
        </pc:spChg>
        <pc:spChg chg="mod">
          <ac:chgData name="Price, Irie K." userId="5d11016c-461a-4d17-85a8-f0f6505ed204" providerId="ADAL" clId="{F57A2D59-FEA7-4BA4-AD82-89C4ADD58300}" dt="2023-03-22T14:47:57.950" v="179"/>
          <ac:spMkLst>
            <pc:docMk/>
            <pc:sldMk cId="2316651891" sldId="4620"/>
            <ac:spMk id="41" creationId="{D9019348-5604-B414-FAEB-11F356083D23}"/>
          </ac:spMkLst>
        </pc:spChg>
        <pc:spChg chg="mod">
          <ac:chgData name="Price, Irie K." userId="5d11016c-461a-4d17-85a8-f0f6505ed204" providerId="ADAL" clId="{F57A2D59-FEA7-4BA4-AD82-89C4ADD58300}" dt="2023-03-22T14:47:57.950" v="179"/>
          <ac:spMkLst>
            <pc:docMk/>
            <pc:sldMk cId="2316651891" sldId="4620"/>
            <ac:spMk id="42" creationId="{98D9F963-1264-4607-0A4C-DFEA5FA0898D}"/>
          </ac:spMkLst>
        </pc:spChg>
        <pc:spChg chg="mod topLvl">
          <ac:chgData name="Price, Irie K." userId="5d11016c-461a-4d17-85a8-f0f6505ed204" providerId="ADAL" clId="{F57A2D59-FEA7-4BA4-AD82-89C4ADD58300}" dt="2023-03-22T14:48:09.762" v="181" actId="165"/>
          <ac:spMkLst>
            <pc:docMk/>
            <pc:sldMk cId="2316651891" sldId="4620"/>
            <ac:spMk id="49" creationId="{0D13878F-5F75-4ECB-AB33-D50CC7A21E8F}"/>
          </ac:spMkLst>
        </pc:spChg>
        <pc:spChg chg="mod topLvl">
          <ac:chgData name="Price, Irie K." userId="5d11016c-461a-4d17-85a8-f0f6505ed204" providerId="ADAL" clId="{F57A2D59-FEA7-4BA4-AD82-89C4ADD58300}" dt="2023-03-22T14:48:09.762" v="181" actId="165"/>
          <ac:spMkLst>
            <pc:docMk/>
            <pc:sldMk cId="2316651891" sldId="4620"/>
            <ac:spMk id="50" creationId="{09462C36-5F21-46F0-8EA8-FA18723084EC}"/>
          </ac:spMkLst>
        </pc:spChg>
        <pc:spChg chg="mod topLvl">
          <ac:chgData name="Price, Irie K." userId="5d11016c-461a-4d17-85a8-f0f6505ed204" providerId="ADAL" clId="{F57A2D59-FEA7-4BA4-AD82-89C4ADD58300}" dt="2023-03-22T14:48:09.762" v="181" actId="165"/>
          <ac:spMkLst>
            <pc:docMk/>
            <pc:sldMk cId="2316651891" sldId="4620"/>
            <ac:spMk id="51" creationId="{220E6903-34A9-4495-90CB-E4C97B26F49E}"/>
          </ac:spMkLst>
        </pc:spChg>
        <pc:spChg chg="mod topLvl">
          <ac:chgData name="Price, Irie K." userId="5d11016c-461a-4d17-85a8-f0f6505ed204" providerId="ADAL" clId="{F57A2D59-FEA7-4BA4-AD82-89C4ADD58300}" dt="2023-03-22T14:48:09.762" v="181" actId="165"/>
          <ac:spMkLst>
            <pc:docMk/>
            <pc:sldMk cId="2316651891" sldId="4620"/>
            <ac:spMk id="55" creationId="{CB62E244-3CBC-4553-A4E3-4295662C3C69}"/>
          </ac:spMkLst>
        </pc:spChg>
        <pc:spChg chg="mod topLvl">
          <ac:chgData name="Price, Irie K." userId="5d11016c-461a-4d17-85a8-f0f6505ed204" providerId="ADAL" clId="{F57A2D59-FEA7-4BA4-AD82-89C4ADD58300}" dt="2023-03-22T14:48:09.762" v="181" actId="165"/>
          <ac:spMkLst>
            <pc:docMk/>
            <pc:sldMk cId="2316651891" sldId="4620"/>
            <ac:spMk id="56" creationId="{FD25F44E-9F32-4D7D-9AA8-E1A92E28B532}"/>
          </ac:spMkLst>
        </pc:spChg>
        <pc:spChg chg="mod topLvl">
          <ac:chgData name="Price, Irie K." userId="5d11016c-461a-4d17-85a8-f0f6505ed204" providerId="ADAL" clId="{F57A2D59-FEA7-4BA4-AD82-89C4ADD58300}" dt="2023-03-22T14:48:09.762" v="181" actId="165"/>
          <ac:spMkLst>
            <pc:docMk/>
            <pc:sldMk cId="2316651891" sldId="4620"/>
            <ac:spMk id="57" creationId="{8E824C46-7DBF-4A18-9AF4-2BF67FCD6C08}"/>
          </ac:spMkLst>
        </pc:spChg>
        <pc:spChg chg="mod topLvl">
          <ac:chgData name="Price, Irie K." userId="5d11016c-461a-4d17-85a8-f0f6505ed204" providerId="ADAL" clId="{F57A2D59-FEA7-4BA4-AD82-89C4ADD58300}" dt="2023-03-22T14:48:09.762" v="181" actId="165"/>
          <ac:spMkLst>
            <pc:docMk/>
            <pc:sldMk cId="2316651891" sldId="4620"/>
            <ac:spMk id="58" creationId="{AE9B3F53-5B24-4FBD-91DD-57527FEF1817}"/>
          </ac:spMkLst>
        </pc:spChg>
        <pc:spChg chg="mod topLvl">
          <ac:chgData name="Price, Irie K." userId="5d11016c-461a-4d17-85a8-f0f6505ed204" providerId="ADAL" clId="{F57A2D59-FEA7-4BA4-AD82-89C4ADD58300}" dt="2023-03-22T14:48:09.762" v="181" actId="165"/>
          <ac:spMkLst>
            <pc:docMk/>
            <pc:sldMk cId="2316651891" sldId="4620"/>
            <ac:spMk id="60" creationId="{F747DDBB-8673-4241-84FE-E7A2F2BF5B95}"/>
          </ac:spMkLst>
        </pc:spChg>
        <pc:spChg chg="mod topLvl">
          <ac:chgData name="Price, Irie K." userId="5d11016c-461a-4d17-85a8-f0f6505ed204" providerId="ADAL" clId="{F57A2D59-FEA7-4BA4-AD82-89C4ADD58300}" dt="2023-03-22T14:48:09.762" v="181" actId="165"/>
          <ac:spMkLst>
            <pc:docMk/>
            <pc:sldMk cId="2316651891" sldId="4620"/>
            <ac:spMk id="61" creationId="{15BF197B-1125-46CF-A4E4-034AA3D2C91D}"/>
          </ac:spMkLst>
        </pc:spChg>
        <pc:spChg chg="mod topLvl">
          <ac:chgData name="Price, Irie K." userId="5d11016c-461a-4d17-85a8-f0f6505ed204" providerId="ADAL" clId="{F57A2D59-FEA7-4BA4-AD82-89C4ADD58300}" dt="2023-03-22T14:48:09.762" v="181" actId="165"/>
          <ac:spMkLst>
            <pc:docMk/>
            <pc:sldMk cId="2316651891" sldId="4620"/>
            <ac:spMk id="65" creationId="{2D238EAB-4010-4DE9-A188-C7550F392202}"/>
          </ac:spMkLst>
        </pc:spChg>
        <pc:spChg chg="mod topLvl">
          <ac:chgData name="Price, Irie K." userId="5d11016c-461a-4d17-85a8-f0f6505ed204" providerId="ADAL" clId="{F57A2D59-FEA7-4BA4-AD82-89C4ADD58300}" dt="2023-03-22T14:48:09.762" v="181" actId="165"/>
          <ac:spMkLst>
            <pc:docMk/>
            <pc:sldMk cId="2316651891" sldId="4620"/>
            <ac:spMk id="66" creationId="{E139AE12-561E-4535-9A80-4AA0190C618D}"/>
          </ac:spMkLst>
        </pc:spChg>
        <pc:spChg chg="del mod topLvl">
          <ac:chgData name="Price, Irie K." userId="5d11016c-461a-4d17-85a8-f0f6505ed204" providerId="ADAL" clId="{F57A2D59-FEA7-4BA4-AD82-89C4ADD58300}" dt="2023-03-22T14:48:13.849" v="182" actId="478"/>
          <ac:spMkLst>
            <pc:docMk/>
            <pc:sldMk cId="2316651891" sldId="4620"/>
            <ac:spMk id="67" creationId="{BEB58834-837C-451D-9281-ED40DB8438A7}"/>
          </ac:spMkLst>
        </pc:spChg>
        <pc:spChg chg="del mod topLvl">
          <ac:chgData name="Price, Irie K." userId="5d11016c-461a-4d17-85a8-f0f6505ed204" providerId="ADAL" clId="{F57A2D59-FEA7-4BA4-AD82-89C4ADD58300}" dt="2023-03-22T14:48:13.849" v="182" actId="478"/>
          <ac:spMkLst>
            <pc:docMk/>
            <pc:sldMk cId="2316651891" sldId="4620"/>
            <ac:spMk id="68" creationId="{BD0CCDC4-1405-4C15-8526-AA038BBF1370}"/>
          </ac:spMkLst>
        </pc:spChg>
        <pc:spChg chg="mod topLvl">
          <ac:chgData name="Price, Irie K." userId="5d11016c-461a-4d17-85a8-f0f6505ed204" providerId="ADAL" clId="{F57A2D59-FEA7-4BA4-AD82-89C4ADD58300}" dt="2023-03-22T14:48:09.762" v="181" actId="165"/>
          <ac:spMkLst>
            <pc:docMk/>
            <pc:sldMk cId="2316651891" sldId="4620"/>
            <ac:spMk id="69" creationId="{2BC54248-3844-4FE3-A6C4-C04141891349}"/>
          </ac:spMkLst>
        </pc:spChg>
        <pc:spChg chg="del mod topLvl">
          <ac:chgData name="Price, Irie K." userId="5d11016c-461a-4d17-85a8-f0f6505ed204" providerId="ADAL" clId="{F57A2D59-FEA7-4BA4-AD82-89C4ADD58300}" dt="2023-03-22T14:48:13.849" v="182" actId="478"/>
          <ac:spMkLst>
            <pc:docMk/>
            <pc:sldMk cId="2316651891" sldId="4620"/>
            <ac:spMk id="70" creationId="{E5D208E4-EC27-4455-BF75-12F72369C510}"/>
          </ac:spMkLst>
        </pc:spChg>
        <pc:spChg chg="mod topLvl">
          <ac:chgData name="Price, Irie K." userId="5d11016c-461a-4d17-85a8-f0f6505ed204" providerId="ADAL" clId="{F57A2D59-FEA7-4BA4-AD82-89C4ADD58300}" dt="2023-03-22T14:48:09.762" v="181" actId="165"/>
          <ac:spMkLst>
            <pc:docMk/>
            <pc:sldMk cId="2316651891" sldId="4620"/>
            <ac:spMk id="71" creationId="{FC90D2DB-128F-40F3-9678-B3F090387267}"/>
          </ac:spMkLst>
        </pc:spChg>
        <pc:spChg chg="mod topLvl">
          <ac:chgData name="Price, Irie K." userId="5d11016c-461a-4d17-85a8-f0f6505ed204" providerId="ADAL" clId="{F57A2D59-FEA7-4BA4-AD82-89C4ADD58300}" dt="2023-03-22T14:48:09.762" v="181" actId="165"/>
          <ac:spMkLst>
            <pc:docMk/>
            <pc:sldMk cId="2316651891" sldId="4620"/>
            <ac:spMk id="72" creationId="{7E23BC35-F887-470F-A3F2-BD2F0432A167}"/>
          </ac:spMkLst>
        </pc:spChg>
        <pc:spChg chg="mod topLvl">
          <ac:chgData name="Price, Irie K." userId="5d11016c-461a-4d17-85a8-f0f6505ed204" providerId="ADAL" clId="{F57A2D59-FEA7-4BA4-AD82-89C4ADD58300}" dt="2023-03-22T14:48:09.762" v="181" actId="165"/>
          <ac:spMkLst>
            <pc:docMk/>
            <pc:sldMk cId="2316651891" sldId="4620"/>
            <ac:spMk id="73" creationId="{C31CE134-A9B9-4301-BB66-A22D97D2C55C}"/>
          </ac:spMkLst>
        </pc:spChg>
        <pc:spChg chg="mod topLvl">
          <ac:chgData name="Price, Irie K." userId="5d11016c-461a-4d17-85a8-f0f6505ed204" providerId="ADAL" clId="{F57A2D59-FEA7-4BA4-AD82-89C4ADD58300}" dt="2023-03-22T14:48:09.762" v="181" actId="165"/>
          <ac:spMkLst>
            <pc:docMk/>
            <pc:sldMk cId="2316651891" sldId="4620"/>
            <ac:spMk id="74" creationId="{AEBFC621-1AA1-45C9-8E0B-9ECEEB76AE35}"/>
          </ac:spMkLst>
        </pc:spChg>
        <pc:spChg chg="mod topLvl">
          <ac:chgData name="Price, Irie K." userId="5d11016c-461a-4d17-85a8-f0f6505ed204" providerId="ADAL" clId="{F57A2D59-FEA7-4BA4-AD82-89C4ADD58300}" dt="2023-03-22T14:48:09.762" v="181" actId="165"/>
          <ac:spMkLst>
            <pc:docMk/>
            <pc:sldMk cId="2316651891" sldId="4620"/>
            <ac:spMk id="75" creationId="{DC6E9F26-D659-482F-9AA4-9DCF0B40FCB1}"/>
          </ac:spMkLst>
        </pc:spChg>
        <pc:spChg chg="mod topLvl">
          <ac:chgData name="Price, Irie K." userId="5d11016c-461a-4d17-85a8-f0f6505ed204" providerId="ADAL" clId="{F57A2D59-FEA7-4BA4-AD82-89C4ADD58300}" dt="2023-03-22T14:48:09.762" v="181" actId="165"/>
          <ac:spMkLst>
            <pc:docMk/>
            <pc:sldMk cId="2316651891" sldId="4620"/>
            <ac:spMk id="76" creationId="{5F3EA163-F622-4E40-BB93-2891139154D3}"/>
          </ac:spMkLst>
        </pc:spChg>
        <pc:spChg chg="mod topLvl">
          <ac:chgData name="Price, Irie K." userId="5d11016c-461a-4d17-85a8-f0f6505ed204" providerId="ADAL" clId="{F57A2D59-FEA7-4BA4-AD82-89C4ADD58300}" dt="2023-03-22T14:48:09.762" v="181" actId="165"/>
          <ac:spMkLst>
            <pc:docMk/>
            <pc:sldMk cId="2316651891" sldId="4620"/>
            <ac:spMk id="77" creationId="{42006AD4-11D1-4279-9AD6-CB71B9554EB2}"/>
          </ac:spMkLst>
        </pc:spChg>
        <pc:spChg chg="del mod topLvl">
          <ac:chgData name="Price, Irie K." userId="5d11016c-461a-4d17-85a8-f0f6505ed204" providerId="ADAL" clId="{F57A2D59-FEA7-4BA4-AD82-89C4ADD58300}" dt="2023-03-22T14:48:15.002" v="183" actId="478"/>
          <ac:spMkLst>
            <pc:docMk/>
            <pc:sldMk cId="2316651891" sldId="4620"/>
            <ac:spMk id="78" creationId="{B804E914-46AB-417A-9EFB-41A45CF35DB1}"/>
          </ac:spMkLst>
        </pc:spChg>
        <pc:spChg chg="mod topLvl">
          <ac:chgData name="Price, Irie K." userId="5d11016c-461a-4d17-85a8-f0f6505ed204" providerId="ADAL" clId="{F57A2D59-FEA7-4BA4-AD82-89C4ADD58300}" dt="2023-03-22T14:48:09.762" v="181" actId="165"/>
          <ac:spMkLst>
            <pc:docMk/>
            <pc:sldMk cId="2316651891" sldId="4620"/>
            <ac:spMk id="79" creationId="{9FB0E289-6439-44A3-99B7-532F084E3436}"/>
          </ac:spMkLst>
        </pc:spChg>
        <pc:spChg chg="mod topLvl">
          <ac:chgData name="Price, Irie K." userId="5d11016c-461a-4d17-85a8-f0f6505ed204" providerId="ADAL" clId="{F57A2D59-FEA7-4BA4-AD82-89C4ADD58300}" dt="2023-03-22T14:48:09.762" v="181" actId="165"/>
          <ac:spMkLst>
            <pc:docMk/>
            <pc:sldMk cId="2316651891" sldId="4620"/>
            <ac:spMk id="80" creationId="{531563BE-8A4D-4D73-8BC5-DCE59EC8EDAB}"/>
          </ac:spMkLst>
        </pc:spChg>
        <pc:spChg chg="mod topLvl">
          <ac:chgData name="Price, Irie K." userId="5d11016c-461a-4d17-85a8-f0f6505ed204" providerId="ADAL" clId="{F57A2D59-FEA7-4BA4-AD82-89C4ADD58300}" dt="2023-03-22T14:48:09.762" v="181" actId="165"/>
          <ac:spMkLst>
            <pc:docMk/>
            <pc:sldMk cId="2316651891" sldId="4620"/>
            <ac:spMk id="81" creationId="{1EEEBF63-ECCE-4E37-9DDC-03C7A603C30B}"/>
          </ac:spMkLst>
        </pc:spChg>
        <pc:spChg chg="mod topLvl">
          <ac:chgData name="Price, Irie K." userId="5d11016c-461a-4d17-85a8-f0f6505ed204" providerId="ADAL" clId="{F57A2D59-FEA7-4BA4-AD82-89C4ADD58300}" dt="2023-03-22T14:48:09.762" v="181" actId="165"/>
          <ac:spMkLst>
            <pc:docMk/>
            <pc:sldMk cId="2316651891" sldId="4620"/>
            <ac:spMk id="82" creationId="{576EDEBD-09BB-4FAC-A3F8-3029651892DA}"/>
          </ac:spMkLst>
        </pc:spChg>
        <pc:spChg chg="mod topLvl">
          <ac:chgData name="Price, Irie K." userId="5d11016c-461a-4d17-85a8-f0f6505ed204" providerId="ADAL" clId="{F57A2D59-FEA7-4BA4-AD82-89C4ADD58300}" dt="2023-03-22T14:48:09.762" v="181" actId="165"/>
          <ac:spMkLst>
            <pc:docMk/>
            <pc:sldMk cId="2316651891" sldId="4620"/>
            <ac:spMk id="83" creationId="{7B2FA224-B2E8-45B0-978A-73D6E0367970}"/>
          </ac:spMkLst>
        </pc:spChg>
        <pc:spChg chg="mod topLvl">
          <ac:chgData name="Price, Irie K." userId="5d11016c-461a-4d17-85a8-f0f6505ed204" providerId="ADAL" clId="{F57A2D59-FEA7-4BA4-AD82-89C4ADD58300}" dt="2023-03-22T14:48:09.762" v="181" actId="165"/>
          <ac:spMkLst>
            <pc:docMk/>
            <pc:sldMk cId="2316651891" sldId="4620"/>
            <ac:spMk id="84" creationId="{8EEE38BD-CD2F-45EB-A362-B5F55492B023}"/>
          </ac:spMkLst>
        </pc:spChg>
        <pc:spChg chg="mod topLvl">
          <ac:chgData name="Price, Irie K." userId="5d11016c-461a-4d17-85a8-f0f6505ed204" providerId="ADAL" clId="{F57A2D59-FEA7-4BA4-AD82-89C4ADD58300}" dt="2023-03-22T14:48:09.762" v="181" actId="165"/>
          <ac:spMkLst>
            <pc:docMk/>
            <pc:sldMk cId="2316651891" sldId="4620"/>
            <ac:spMk id="86" creationId="{FDBC20E7-56D0-4727-8440-09BCB4F2ABE1}"/>
          </ac:spMkLst>
        </pc:spChg>
        <pc:spChg chg="mod topLvl">
          <ac:chgData name="Price, Irie K." userId="5d11016c-461a-4d17-85a8-f0f6505ed204" providerId="ADAL" clId="{F57A2D59-FEA7-4BA4-AD82-89C4ADD58300}" dt="2023-03-22T14:48:09.762" v="181" actId="165"/>
          <ac:spMkLst>
            <pc:docMk/>
            <pc:sldMk cId="2316651891" sldId="4620"/>
            <ac:spMk id="87" creationId="{FD0BA4ED-7688-4C5D-A5CE-6C7810384D1E}"/>
          </ac:spMkLst>
        </pc:spChg>
        <pc:spChg chg="mod topLvl">
          <ac:chgData name="Price, Irie K." userId="5d11016c-461a-4d17-85a8-f0f6505ed204" providerId="ADAL" clId="{F57A2D59-FEA7-4BA4-AD82-89C4ADD58300}" dt="2023-03-22T14:48:09.762" v="181" actId="165"/>
          <ac:spMkLst>
            <pc:docMk/>
            <pc:sldMk cId="2316651891" sldId="4620"/>
            <ac:spMk id="94" creationId="{FF4C430A-A836-4E35-A5EE-0FBFE637310A}"/>
          </ac:spMkLst>
        </pc:spChg>
        <pc:spChg chg="mod topLvl">
          <ac:chgData name="Price, Irie K." userId="5d11016c-461a-4d17-85a8-f0f6505ed204" providerId="ADAL" clId="{F57A2D59-FEA7-4BA4-AD82-89C4ADD58300}" dt="2023-03-22T14:47:55.910" v="178" actId="165"/>
          <ac:spMkLst>
            <pc:docMk/>
            <pc:sldMk cId="2316651891" sldId="4620"/>
            <ac:spMk id="102" creationId="{DC8148C1-3E12-414C-82C4-5100B43E4DB9}"/>
          </ac:spMkLst>
        </pc:spChg>
        <pc:spChg chg="mod topLvl">
          <ac:chgData name="Price, Irie K." userId="5d11016c-461a-4d17-85a8-f0f6505ed204" providerId="ADAL" clId="{F57A2D59-FEA7-4BA4-AD82-89C4ADD58300}" dt="2023-03-22T14:47:55.910" v="178" actId="165"/>
          <ac:spMkLst>
            <pc:docMk/>
            <pc:sldMk cId="2316651891" sldId="4620"/>
            <ac:spMk id="103" creationId="{24462059-07DC-45F7-AAA4-B2E7FE31ED03}"/>
          </ac:spMkLst>
        </pc:spChg>
        <pc:spChg chg="mod topLvl">
          <ac:chgData name="Price, Irie K." userId="5d11016c-461a-4d17-85a8-f0f6505ed204" providerId="ADAL" clId="{F57A2D59-FEA7-4BA4-AD82-89C4ADD58300}" dt="2023-03-22T14:47:55.910" v="178" actId="165"/>
          <ac:spMkLst>
            <pc:docMk/>
            <pc:sldMk cId="2316651891" sldId="4620"/>
            <ac:spMk id="104" creationId="{A1310707-F8EA-4727-AAEF-153959F609BC}"/>
          </ac:spMkLst>
        </pc:spChg>
        <pc:spChg chg="mod topLvl">
          <ac:chgData name="Price, Irie K." userId="5d11016c-461a-4d17-85a8-f0f6505ed204" providerId="ADAL" clId="{F57A2D59-FEA7-4BA4-AD82-89C4ADD58300}" dt="2023-03-22T14:47:55.910" v="178" actId="165"/>
          <ac:spMkLst>
            <pc:docMk/>
            <pc:sldMk cId="2316651891" sldId="4620"/>
            <ac:spMk id="105" creationId="{8BECE1FF-5338-4632-8282-13999D4C8F1C}"/>
          </ac:spMkLst>
        </pc:spChg>
        <pc:spChg chg="mod topLvl">
          <ac:chgData name="Price, Irie K." userId="5d11016c-461a-4d17-85a8-f0f6505ed204" providerId="ADAL" clId="{F57A2D59-FEA7-4BA4-AD82-89C4ADD58300}" dt="2023-03-22T14:47:55.910" v="178" actId="165"/>
          <ac:spMkLst>
            <pc:docMk/>
            <pc:sldMk cId="2316651891" sldId="4620"/>
            <ac:spMk id="106" creationId="{4B2B4D2A-1A2E-496F-8E59-9E12E4E13B40}"/>
          </ac:spMkLst>
        </pc:spChg>
        <pc:spChg chg="mod topLvl">
          <ac:chgData name="Price, Irie K." userId="5d11016c-461a-4d17-85a8-f0f6505ed204" providerId="ADAL" clId="{F57A2D59-FEA7-4BA4-AD82-89C4ADD58300}" dt="2023-03-22T14:47:55.910" v="178" actId="165"/>
          <ac:spMkLst>
            <pc:docMk/>
            <pc:sldMk cId="2316651891" sldId="4620"/>
            <ac:spMk id="107" creationId="{CD0A02D2-88F6-4E19-AB56-8C3524C9CAB1}"/>
          </ac:spMkLst>
        </pc:spChg>
        <pc:spChg chg="mod topLvl">
          <ac:chgData name="Price, Irie K." userId="5d11016c-461a-4d17-85a8-f0f6505ed204" providerId="ADAL" clId="{F57A2D59-FEA7-4BA4-AD82-89C4ADD58300}" dt="2023-03-22T14:47:55.910" v="178" actId="165"/>
          <ac:spMkLst>
            <pc:docMk/>
            <pc:sldMk cId="2316651891" sldId="4620"/>
            <ac:spMk id="108" creationId="{6EC8A9C0-77DE-4C11-AEC3-EAC397E25C6C}"/>
          </ac:spMkLst>
        </pc:spChg>
        <pc:spChg chg="mod topLvl">
          <ac:chgData name="Price, Irie K." userId="5d11016c-461a-4d17-85a8-f0f6505ed204" providerId="ADAL" clId="{F57A2D59-FEA7-4BA4-AD82-89C4ADD58300}" dt="2023-03-22T14:47:55.910" v="178" actId="165"/>
          <ac:spMkLst>
            <pc:docMk/>
            <pc:sldMk cId="2316651891" sldId="4620"/>
            <ac:spMk id="109" creationId="{D2124F94-7C05-4630-B281-3020A748BD0A}"/>
          </ac:spMkLst>
        </pc:spChg>
        <pc:spChg chg="mod topLvl">
          <ac:chgData name="Price, Irie K." userId="5d11016c-461a-4d17-85a8-f0f6505ed204" providerId="ADAL" clId="{F57A2D59-FEA7-4BA4-AD82-89C4ADD58300}" dt="2023-03-22T14:47:55.910" v="178" actId="165"/>
          <ac:spMkLst>
            <pc:docMk/>
            <pc:sldMk cId="2316651891" sldId="4620"/>
            <ac:spMk id="110" creationId="{AB541040-5335-4427-9F2F-8ACDCC85467C}"/>
          </ac:spMkLst>
        </pc:spChg>
        <pc:spChg chg="mod topLvl">
          <ac:chgData name="Price, Irie K." userId="5d11016c-461a-4d17-85a8-f0f6505ed204" providerId="ADAL" clId="{F57A2D59-FEA7-4BA4-AD82-89C4ADD58300}" dt="2023-03-22T14:47:55.910" v="178" actId="165"/>
          <ac:spMkLst>
            <pc:docMk/>
            <pc:sldMk cId="2316651891" sldId="4620"/>
            <ac:spMk id="111" creationId="{84BAC1EF-C822-40CB-895F-56024F067F2B}"/>
          </ac:spMkLst>
        </pc:spChg>
        <pc:spChg chg="mod topLvl">
          <ac:chgData name="Price, Irie K." userId="5d11016c-461a-4d17-85a8-f0f6505ed204" providerId="ADAL" clId="{F57A2D59-FEA7-4BA4-AD82-89C4ADD58300}" dt="2023-03-22T14:47:55.910" v="178" actId="165"/>
          <ac:spMkLst>
            <pc:docMk/>
            <pc:sldMk cId="2316651891" sldId="4620"/>
            <ac:spMk id="112" creationId="{2DAF4A35-5C8E-408D-914A-AF1182756856}"/>
          </ac:spMkLst>
        </pc:spChg>
        <pc:grpChg chg="del mod">
          <ac:chgData name="Price, Irie K." userId="5d11016c-461a-4d17-85a8-f0f6505ed204" providerId="ADAL" clId="{F57A2D59-FEA7-4BA4-AD82-89C4ADD58300}" dt="2023-03-22T14:47:55.910" v="178" actId="165"/>
          <ac:grpSpMkLst>
            <pc:docMk/>
            <pc:sldMk cId="2316651891" sldId="4620"/>
            <ac:grpSpMk id="3" creationId="{758C1742-3A12-43C8-BE27-217DA1D4FDED}"/>
          </ac:grpSpMkLst>
        </pc:grpChg>
        <pc:grpChg chg="del mod topLvl">
          <ac:chgData name="Price, Irie K." userId="5d11016c-461a-4d17-85a8-f0f6505ed204" providerId="ADAL" clId="{F57A2D59-FEA7-4BA4-AD82-89C4ADD58300}" dt="2023-03-22T14:48:09.762" v="181" actId="165"/>
          <ac:grpSpMkLst>
            <pc:docMk/>
            <pc:sldMk cId="2316651891" sldId="4620"/>
            <ac:grpSpMk id="6" creationId="{047B1B3B-E0C4-4EFA-8FBB-B05012704FF4}"/>
          </ac:grpSpMkLst>
        </pc:grpChg>
        <pc:grpChg chg="del">
          <ac:chgData name="Price, Irie K." userId="5d11016c-461a-4d17-85a8-f0f6505ed204" providerId="ADAL" clId="{F57A2D59-FEA7-4BA4-AD82-89C4ADD58300}" dt="2023-03-22T14:48:13.849" v="182" actId="478"/>
          <ac:grpSpMkLst>
            <pc:docMk/>
            <pc:sldMk cId="2316651891" sldId="4620"/>
            <ac:grpSpMk id="12" creationId="{1DAFD29B-64C9-9D10-2BE6-01AB1E7699C7}"/>
          </ac:grpSpMkLst>
        </pc:grpChg>
        <pc:grpChg chg="add mod">
          <ac:chgData name="Price, Irie K." userId="5d11016c-461a-4d17-85a8-f0f6505ed204" providerId="ADAL" clId="{F57A2D59-FEA7-4BA4-AD82-89C4ADD58300}" dt="2023-03-22T14:48:19.543" v="184" actId="1076"/>
          <ac:grpSpMkLst>
            <pc:docMk/>
            <pc:sldMk cId="2316651891" sldId="4620"/>
            <ac:grpSpMk id="18" creationId="{B233D489-8C35-2849-7ADC-F474895E9413}"/>
          </ac:grpSpMkLst>
        </pc:grpChg>
        <pc:grpChg chg="mod">
          <ac:chgData name="Price, Irie K." userId="5d11016c-461a-4d17-85a8-f0f6505ed204" providerId="ADAL" clId="{F57A2D59-FEA7-4BA4-AD82-89C4ADD58300}" dt="2023-03-22T14:47:57.950" v="179"/>
          <ac:grpSpMkLst>
            <pc:docMk/>
            <pc:sldMk cId="2316651891" sldId="4620"/>
            <ac:grpSpMk id="37" creationId="{72E94AC2-7FA6-C062-469A-E11A160DF30E}"/>
          </ac:grpSpMkLst>
        </pc:grpChg>
        <pc:grpChg chg="mod">
          <ac:chgData name="Price, Irie K." userId="5d11016c-461a-4d17-85a8-f0f6505ed204" providerId="ADAL" clId="{F57A2D59-FEA7-4BA4-AD82-89C4ADD58300}" dt="2023-03-22T14:47:57.950" v="179"/>
          <ac:grpSpMkLst>
            <pc:docMk/>
            <pc:sldMk cId="2316651891" sldId="4620"/>
            <ac:grpSpMk id="39" creationId="{2C9C3405-8368-15AE-9DF4-7B7BE9822B09}"/>
          </ac:grpSpMkLst>
        </pc:grpChg>
        <pc:picChg chg="del">
          <ac:chgData name="Price, Irie K." userId="5d11016c-461a-4d17-85a8-f0f6505ed204" providerId="ADAL" clId="{F57A2D59-FEA7-4BA4-AD82-89C4ADD58300}" dt="2023-03-22T14:48:13.849" v="182" actId="478"/>
          <ac:picMkLst>
            <pc:docMk/>
            <pc:sldMk cId="2316651891" sldId="4620"/>
            <ac:picMk id="7" creationId="{C5B2051C-4C03-4E65-31B8-BB3112AFFC26}"/>
          </ac:picMkLst>
        </pc:picChg>
        <pc:picChg chg="del">
          <ac:chgData name="Price, Irie K." userId="5d11016c-461a-4d17-85a8-f0f6505ed204" providerId="ADAL" clId="{F57A2D59-FEA7-4BA4-AD82-89C4ADD58300}" dt="2023-03-22T14:48:13.849" v="182" actId="478"/>
          <ac:picMkLst>
            <pc:docMk/>
            <pc:sldMk cId="2316651891" sldId="4620"/>
            <ac:picMk id="10" creationId="{BF235B2C-21B8-A409-2E82-C66DDB4260AE}"/>
          </ac:picMkLst>
        </pc:picChg>
        <pc:picChg chg="del">
          <ac:chgData name="Price, Irie K." userId="5d11016c-461a-4d17-85a8-f0f6505ed204" providerId="ADAL" clId="{F57A2D59-FEA7-4BA4-AD82-89C4ADD58300}" dt="2023-03-22T14:48:13.849" v="182" actId="478"/>
          <ac:picMkLst>
            <pc:docMk/>
            <pc:sldMk cId="2316651891" sldId="4620"/>
            <ac:picMk id="11" creationId="{081FE2D6-1A2A-3419-4ECD-8AB34C723C5A}"/>
          </ac:picMkLst>
        </pc:picChg>
        <pc:picChg chg="mod">
          <ac:chgData name="Price, Irie K." userId="5d11016c-461a-4d17-85a8-f0f6505ed204" providerId="ADAL" clId="{F57A2D59-FEA7-4BA4-AD82-89C4ADD58300}" dt="2023-03-22T14:47:57.950" v="179"/>
          <ac:picMkLst>
            <pc:docMk/>
            <pc:sldMk cId="2316651891" sldId="4620"/>
            <ac:picMk id="34" creationId="{DB1BEA62-27EA-EA0B-540D-82E205EE32F7}"/>
          </ac:picMkLst>
        </pc:picChg>
        <pc:picChg chg="mod">
          <ac:chgData name="Price, Irie K." userId="5d11016c-461a-4d17-85a8-f0f6505ed204" providerId="ADAL" clId="{F57A2D59-FEA7-4BA4-AD82-89C4ADD58300}" dt="2023-03-22T14:47:57.950" v="179"/>
          <ac:picMkLst>
            <pc:docMk/>
            <pc:sldMk cId="2316651891" sldId="4620"/>
            <ac:picMk id="35" creationId="{40A2AFC8-DB8B-9B62-C61F-93B87018ADC3}"/>
          </ac:picMkLst>
        </pc:picChg>
        <pc:picChg chg="mod">
          <ac:chgData name="Price, Irie K." userId="5d11016c-461a-4d17-85a8-f0f6505ed204" providerId="ADAL" clId="{F57A2D59-FEA7-4BA4-AD82-89C4ADD58300}" dt="2023-03-22T14:47:57.950" v="179"/>
          <ac:picMkLst>
            <pc:docMk/>
            <pc:sldMk cId="2316651891" sldId="4620"/>
            <ac:picMk id="36" creationId="{3F4CFEB4-707D-3934-0CB9-613819FBAB53}"/>
          </ac:picMkLst>
        </pc:picChg>
        <pc:picChg chg="mod">
          <ac:chgData name="Price, Irie K." userId="5d11016c-461a-4d17-85a8-f0f6505ed204" providerId="ADAL" clId="{F57A2D59-FEA7-4BA4-AD82-89C4ADD58300}" dt="2023-03-22T14:47:57.950" v="179"/>
          <ac:picMkLst>
            <pc:docMk/>
            <pc:sldMk cId="2316651891" sldId="4620"/>
            <ac:picMk id="38" creationId="{856B469F-6904-9474-0397-0FAB276CD3A7}"/>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738E-BD4D-8CE0-127288C6BE0A}"/>
              </c:ext>
            </c:extLst>
          </c:dPt>
          <c:dPt>
            <c:idx val="1"/>
            <c:bubble3D val="0"/>
            <c:spPr>
              <a:solidFill>
                <a:schemeClr val="accent2"/>
              </a:solidFill>
              <a:ln w="19050">
                <a:noFill/>
              </a:ln>
              <a:effectLst/>
            </c:spPr>
            <c:extLst>
              <c:ext xmlns:c16="http://schemas.microsoft.com/office/drawing/2014/chart" uri="{C3380CC4-5D6E-409C-BE32-E72D297353CC}">
                <c16:uniqueId val="{00000003-738E-BD4D-8CE0-127288C6BE0A}"/>
              </c:ext>
            </c:extLst>
          </c:dPt>
          <c:dPt>
            <c:idx val="2"/>
            <c:bubble3D val="0"/>
            <c:spPr>
              <a:solidFill>
                <a:schemeClr val="accent4">
                  <a:lumMod val="60000"/>
                  <a:lumOff val="40000"/>
                </a:schemeClr>
              </a:solidFill>
              <a:ln w="19050">
                <a:noFill/>
              </a:ln>
              <a:effectLst/>
            </c:spPr>
            <c:extLst>
              <c:ext xmlns:c16="http://schemas.microsoft.com/office/drawing/2014/chart" uri="{C3380CC4-5D6E-409C-BE32-E72D297353CC}">
                <c16:uniqueId val="{00000005-738E-BD4D-8CE0-127288C6BE0A}"/>
              </c:ext>
            </c:extLst>
          </c:dPt>
          <c:cat>
            <c:strRef>
              <c:f>Sheet1!$A$2:$A$4</c:f>
              <c:strCache>
                <c:ptCount val="3"/>
                <c:pt idx="0">
                  <c:v>State Gas Tax</c:v>
                </c:pt>
                <c:pt idx="1">
                  <c:v>Vehicle Registrations</c:v>
                </c:pt>
                <c:pt idx="2">
                  <c:v>Other</c:v>
                </c:pt>
              </c:strCache>
            </c:strRef>
          </c:cat>
          <c:val>
            <c:numRef>
              <c:f>Sheet1!$B$2:$B$4</c:f>
              <c:numCache>
                <c:formatCode>General</c:formatCode>
                <c:ptCount val="3"/>
                <c:pt idx="0">
                  <c:v>60</c:v>
                </c:pt>
                <c:pt idx="1">
                  <c:v>35</c:v>
                </c:pt>
                <c:pt idx="2">
                  <c:v>3</c:v>
                </c:pt>
              </c:numCache>
            </c:numRef>
          </c:val>
          <c:extLst>
            <c:ext xmlns:c16="http://schemas.microsoft.com/office/drawing/2014/chart" uri="{C3380CC4-5D6E-409C-BE32-E72D297353CC}">
              <c16:uniqueId val="{00000006-738E-BD4D-8CE0-127288C6BE0A}"/>
            </c:ext>
          </c:extLst>
        </c:ser>
        <c:dLbls>
          <c:showLegendKey val="0"/>
          <c:showVal val="0"/>
          <c:showCatName val="0"/>
          <c:showSerName val="0"/>
          <c:showPercent val="0"/>
          <c:showBubbleSize val="0"/>
          <c:showLeaderLines val="1"/>
        </c:dLbls>
        <c:firstSliceAng val="0"/>
        <c:holeSize val="81"/>
      </c:doughnutChart>
      <c:spPr>
        <a:noFill/>
        <a:ln>
          <a:noFill/>
        </a:ln>
        <a:effectLst/>
      </c:spPr>
    </c:plotArea>
    <c:plotVisOnly val="1"/>
    <c:dispBlanksAs val="gap"/>
    <c:showDLblsOverMax val="0"/>
  </c:chart>
  <c:spPr>
    <a:noFill/>
    <a:ln>
      <a:noFill/>
    </a:ln>
    <a:effectLst/>
  </c:spPr>
  <c:txPr>
    <a:bodyPr/>
    <a:lstStyle/>
    <a:p>
      <a:pPr>
        <a:defRPr sz="2400" b="1" i="0">
          <a:solidFill>
            <a:schemeClr val="bg1"/>
          </a:solidFill>
          <a:latin typeface="Poppins" pitchFamily="2" charset="77"/>
          <a:cs typeface="Poppins" pitchFamily="2"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2A6592-0A47-0D43-DB35-97570573F2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E2DF78C-900B-F384-322F-B427793490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431682-643C-46B2-A727-F2A14D817B0E}" type="datetimeFigureOut">
              <a:rPr lang="en-US" smtClean="0"/>
              <a:t>3/22/2023</a:t>
            </a:fld>
            <a:endParaRPr lang="en-US"/>
          </a:p>
        </p:txBody>
      </p:sp>
      <p:sp>
        <p:nvSpPr>
          <p:cNvPr id="4" name="Footer Placeholder 3">
            <a:extLst>
              <a:ext uri="{FF2B5EF4-FFF2-40B4-BE49-F238E27FC236}">
                <a16:creationId xmlns:a16="http://schemas.microsoft.com/office/drawing/2014/main" id="{95C95D8A-2D37-8D3F-3B6E-97BFE66A62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E64B6CD-7C23-B2E9-E4F2-41F0089A29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02E1D6-EB11-409D-AACD-BAA4D5B942A8}" type="slidenum">
              <a:rPr lang="en-US" smtClean="0"/>
              <a:t>‹#›</a:t>
            </a:fld>
            <a:endParaRPr lang="en-US"/>
          </a:p>
        </p:txBody>
      </p:sp>
    </p:spTree>
    <p:extLst>
      <p:ext uri="{BB962C8B-B14F-4D97-AF65-F5344CB8AC3E}">
        <p14:creationId xmlns:p14="http://schemas.microsoft.com/office/powerpoint/2010/main" val="416448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1FD98F-2356-EF43-9EAA-FC6ECB32EA31}" type="datetimeFigureOut">
              <a:rPr lang="en-US" smtClean="0"/>
              <a:t>3/22/2023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21B80-4D7C-624D-BD2B-2E883275B29F}" type="slidenum">
              <a:rPr lang="en-US" smtClean="0"/>
              <a:t>‹#›</a:t>
            </a:fld>
            <a:endParaRPr lang="en-US"/>
          </a:p>
        </p:txBody>
      </p:sp>
    </p:spTree>
    <p:extLst>
      <p:ext uri="{BB962C8B-B14F-4D97-AF65-F5344CB8AC3E}">
        <p14:creationId xmlns:p14="http://schemas.microsoft.com/office/powerpoint/2010/main" val="199606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121B80-4D7C-624D-BD2B-2E883275B29F}" type="slidenum">
              <a:rPr lang="en-US" smtClean="0"/>
              <a:t>1</a:t>
            </a:fld>
            <a:endParaRPr lang="en-US"/>
          </a:p>
        </p:txBody>
      </p:sp>
    </p:spTree>
    <p:extLst>
      <p:ext uri="{BB962C8B-B14F-4D97-AF65-F5344CB8AC3E}">
        <p14:creationId xmlns:p14="http://schemas.microsoft.com/office/powerpoint/2010/main" val="23881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3121B80-4D7C-624D-BD2B-2E883275B29F}" type="slidenum">
              <a:rPr lang="en-US" smtClean="0"/>
              <a:t>2</a:t>
            </a:fld>
            <a:endParaRPr lang="en-US"/>
          </a:p>
        </p:txBody>
      </p:sp>
    </p:spTree>
    <p:extLst>
      <p:ext uri="{BB962C8B-B14F-4D97-AF65-F5344CB8AC3E}">
        <p14:creationId xmlns:p14="http://schemas.microsoft.com/office/powerpoint/2010/main" val="209406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9AA84E-2522-0047-B36A-154F71A29C6D}" type="slidenum">
              <a:rPr lang="en-US" smtClean="0"/>
              <a:t>10</a:t>
            </a:fld>
            <a:endParaRPr lang="en-US"/>
          </a:p>
        </p:txBody>
      </p:sp>
    </p:spTree>
    <p:extLst>
      <p:ext uri="{BB962C8B-B14F-4D97-AF65-F5344CB8AC3E}">
        <p14:creationId xmlns:p14="http://schemas.microsoft.com/office/powerpoint/2010/main" val="85461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7021-B069-E94F-BB35-B61E37D476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E0807C-7073-0F4A-B5DF-B0AB0A29A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EC1170-407C-7D4B-9B8D-D118AF25EAF2}"/>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A386C39A-7E97-5C4B-91E4-EC8E401F8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1D598-B22C-5048-8892-721B6CDB917D}"/>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24258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4B04-7F46-D342-B24F-4CE1646210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655B8-1F38-4149-99AA-5668A5F994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E2030-8ACD-5B45-91DE-526CA1B6BA74}"/>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3CC09755-D542-3F46-AFF3-3D1FA65D6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04B8D5-6CB0-D846-B84A-20527E7D03AA}"/>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2669976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51AB3-F8F8-DE4B-A4C3-E5AF247D2C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5F9BD6-F507-9340-BD7E-7811D2358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9F0A8-B593-2C49-B138-D6902B898089}"/>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8BA225BA-DE0A-FE4B-AF3C-765E4E5C7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3BDF3-65BC-594F-BCFC-62CD24488ED7}"/>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2053289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p:cNvSpPr/>
          <p:nvPr userDrawn="1"/>
        </p:nvSpPr>
        <p:spPr>
          <a:xfrm>
            <a:off x="0" y="0"/>
            <a:ext cx="12192000" cy="5257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 Placeholder 2">
            <a:extLst>
              <a:ext uri="{FF2B5EF4-FFF2-40B4-BE49-F238E27FC236}">
                <a16:creationId xmlns:a16="http://schemas.microsoft.com/office/drawing/2014/main" id="{9EFAD2D3-A203-4FC6-8106-598FEB9A8617}"/>
              </a:ext>
            </a:extLst>
          </p:cNvPr>
          <p:cNvSpPr>
            <a:spLocks noGrp="1"/>
          </p:cNvSpPr>
          <p:nvPr>
            <p:ph type="body" idx="10"/>
          </p:nvPr>
        </p:nvSpPr>
        <p:spPr>
          <a:xfrm>
            <a:off x="5092700" y="2762365"/>
            <a:ext cx="6546850" cy="1775681"/>
          </a:xfrm>
          <a:prstGeom prst="rect">
            <a:avLst/>
          </a:prstGeom>
        </p:spPr>
        <p:txBody>
          <a:bodyPr/>
          <a:lstStyle>
            <a:lvl1pPr marL="0" indent="0">
              <a:buNone/>
              <a:defRPr sz="4800" b="0" baseline="0">
                <a:solidFill>
                  <a:schemeClr val="bg1"/>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a:t>
            </a:r>
          </a:p>
        </p:txBody>
      </p:sp>
      <p:sp>
        <p:nvSpPr>
          <p:cNvPr id="15" name="Text Placeholder 14">
            <a:extLst>
              <a:ext uri="{FF2B5EF4-FFF2-40B4-BE49-F238E27FC236}">
                <a16:creationId xmlns:a16="http://schemas.microsoft.com/office/drawing/2014/main" id="{2F90051E-FF02-4ECD-B01B-B0611B556867}"/>
              </a:ext>
            </a:extLst>
          </p:cNvPr>
          <p:cNvSpPr>
            <a:spLocks noGrp="1"/>
          </p:cNvSpPr>
          <p:nvPr>
            <p:ph type="body" sz="quarter" idx="11"/>
          </p:nvPr>
        </p:nvSpPr>
        <p:spPr>
          <a:xfrm>
            <a:off x="5118100" y="5593600"/>
            <a:ext cx="6521450" cy="1124700"/>
          </a:xfrm>
          <a:prstGeom prst="rect">
            <a:avLst/>
          </a:prstGeom>
        </p:spPr>
        <p:txBody>
          <a:bodyPr/>
          <a:lstStyle>
            <a:lvl1pPr marL="0" indent="0" algn="r">
              <a:buFontTx/>
              <a:buNone/>
              <a:defRPr sz="2200">
                <a:solidFill>
                  <a:schemeClr val="tx2"/>
                </a:solidFill>
                <a:latin typeface="Arial Narrow" panose="020B0606020202030204" pitchFamily="34" charset="0"/>
              </a:defRPr>
            </a:lvl1pPr>
          </a:lstStyle>
          <a:p>
            <a:pPr lvl="0"/>
            <a:r>
              <a:rPr lang="en-US"/>
              <a:t>Edit Master text styles</a:t>
            </a:r>
          </a:p>
        </p:txBody>
      </p:sp>
    </p:spTree>
    <p:extLst>
      <p:ext uri="{BB962C8B-B14F-4D97-AF65-F5344CB8AC3E}">
        <p14:creationId xmlns:p14="http://schemas.microsoft.com/office/powerpoint/2010/main" val="2528521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F0DD65D-16C2-4569-8317-12E91BAA1575}"/>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6E6E573-3CA1-4FC8-81CD-2409797C9C73}"/>
              </a:ext>
            </a:extLst>
          </p:cNvPr>
          <p:cNvSpPr>
            <a:spLocks noGrp="1"/>
          </p:cNvSpPr>
          <p:nvPr>
            <p:ph type="title" hasCustomPrompt="1"/>
          </p:nvPr>
        </p:nvSpPr>
        <p:spPr>
          <a:xfrm>
            <a:off x="838200" y="1843237"/>
            <a:ext cx="10797184" cy="1248756"/>
          </a:xfrm>
          <a:prstGeom prst="rect">
            <a:avLst/>
          </a:prstGeom>
        </p:spPr>
        <p:txBody>
          <a:bodyPr anchor="b">
            <a:normAutofit/>
          </a:bodyPr>
          <a:lstStyle>
            <a:lvl1pPr>
              <a:defRPr sz="4800" b="0" spc="-150">
                <a:solidFill>
                  <a:schemeClr val="tx2"/>
                </a:solidFill>
              </a:defRPr>
            </a:lvl1pPr>
          </a:lstStyle>
          <a:p>
            <a:r>
              <a:rPr lang="en-US"/>
              <a:t>CHAPTER HEADING</a:t>
            </a:r>
          </a:p>
        </p:txBody>
      </p:sp>
      <p:sp>
        <p:nvSpPr>
          <p:cNvPr id="15" name="Text Placeholder 14">
            <a:extLst>
              <a:ext uri="{FF2B5EF4-FFF2-40B4-BE49-F238E27FC236}">
                <a16:creationId xmlns:a16="http://schemas.microsoft.com/office/drawing/2014/main" id="{57F84774-CAE9-4170-88DC-91EAD58CF0EF}"/>
              </a:ext>
            </a:extLst>
          </p:cNvPr>
          <p:cNvSpPr>
            <a:spLocks noGrp="1"/>
          </p:cNvSpPr>
          <p:nvPr>
            <p:ph type="body" sz="quarter" idx="10" hasCustomPrompt="1"/>
          </p:nvPr>
        </p:nvSpPr>
        <p:spPr>
          <a:xfrm>
            <a:off x="838200" y="3289954"/>
            <a:ext cx="5684838" cy="1989350"/>
          </a:xfrm>
          <a:prstGeom prst="rect">
            <a:avLst/>
          </a:prstGeom>
        </p:spPr>
        <p:txBody>
          <a:bodyPr/>
          <a:lstStyle>
            <a:lvl1pPr marL="0" indent="0">
              <a:buFontTx/>
              <a:buNone/>
              <a:defRPr sz="3600" b="1">
                <a:solidFill>
                  <a:schemeClr val="tx2"/>
                </a:solidFill>
                <a:latin typeface="Arial Narrow" panose="020B0606020202030204" pitchFamily="34" charset="0"/>
              </a:defRPr>
            </a:lvl1pPr>
          </a:lstStyle>
          <a:p>
            <a:pPr lvl="0"/>
            <a:r>
              <a:rPr lang="en-US"/>
              <a:t>Secondary chapter text</a:t>
            </a:r>
          </a:p>
        </p:txBody>
      </p:sp>
    </p:spTree>
    <p:extLst>
      <p:ext uri="{BB962C8B-B14F-4D97-AF65-F5344CB8AC3E}">
        <p14:creationId xmlns:p14="http://schemas.microsoft.com/office/powerpoint/2010/main" val="2685957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41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7784-DA61-7F43-BB3C-C216A0FBD5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3A9FBA-0754-CF47-93D1-0DB4D4E96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2BE7D-579C-7B4C-987A-9907C353B14F}"/>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883D22F5-B040-0540-838E-80914E4F8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DE444-B028-3945-9530-2A4FD57F107E}"/>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164336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8A56-173C-354E-AF78-1BB39BE026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CC0314-2DCC-D142-9FDE-0E342275E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136B9A-2C53-EE48-BFA0-52B4D1C0DA88}"/>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10A4356C-7E90-D54C-814E-2048A6CAE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1E62F-DC0D-024D-ABDE-76B2E5615A92}"/>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416146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EF28-4515-C44A-9A81-05C9ED92C0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8DADE-04BA-F04A-AF7A-7CD5B46B0E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3B567E-57DB-8045-BBFE-3E9844EB1B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8E55C8-5D0E-0549-B995-50DEEBFBD07A}"/>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6" name="Footer Placeholder 5">
            <a:extLst>
              <a:ext uri="{FF2B5EF4-FFF2-40B4-BE49-F238E27FC236}">
                <a16:creationId xmlns:a16="http://schemas.microsoft.com/office/drawing/2014/main" id="{7599A1A9-E74F-7D4A-8B94-9B7DA6696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60E4B-E469-CB40-9DE3-959B8E16A801}"/>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13333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DF22-8D10-2144-A305-B8F8E4DFE5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94C7D7-29C2-4A42-B854-B8B720CDE6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403A08-1717-204A-BA83-6BF6C89F3E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A32C7-6BF1-C243-9292-230F3171E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B4AE21-4D63-D14F-B7E5-AFAD9FD856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741363-589F-7641-B892-F5F0351338E8}"/>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8" name="Footer Placeholder 7">
            <a:extLst>
              <a:ext uri="{FF2B5EF4-FFF2-40B4-BE49-F238E27FC236}">
                <a16:creationId xmlns:a16="http://schemas.microsoft.com/office/drawing/2014/main" id="{A9894476-D7C4-3E40-BDC0-8116C826AB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9319C1-DD1F-8844-966F-410675ABF67A}"/>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27286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71DE-728D-F14C-8639-1698CE0591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B34969-BE49-EB49-A8CE-F01BD2DDFC32}"/>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4" name="Footer Placeholder 3">
            <a:extLst>
              <a:ext uri="{FF2B5EF4-FFF2-40B4-BE49-F238E27FC236}">
                <a16:creationId xmlns:a16="http://schemas.microsoft.com/office/drawing/2014/main" id="{D2396885-A906-4F4B-B6EB-DDEAF93A3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2485E9-BDF4-2146-9AF8-02D084124814}"/>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140756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91B34-71F2-424D-9105-3432819A5896}"/>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3" name="Footer Placeholder 2">
            <a:extLst>
              <a:ext uri="{FF2B5EF4-FFF2-40B4-BE49-F238E27FC236}">
                <a16:creationId xmlns:a16="http://schemas.microsoft.com/office/drawing/2014/main" id="{790E7DDF-EC7B-794A-8A02-015776132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984F88-0879-9344-BAC7-EF16F5D8F3FF}"/>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396911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AEE1-9FE9-9B42-94D8-2248C2C87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21DDEB-8BD9-DC4E-BA4B-DA9448B117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31B00B-5108-6D48-B94C-2B1FF9B88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AB9F1D-F8F1-E548-B818-D37493F51F8A}"/>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6" name="Footer Placeholder 5">
            <a:extLst>
              <a:ext uri="{FF2B5EF4-FFF2-40B4-BE49-F238E27FC236}">
                <a16:creationId xmlns:a16="http://schemas.microsoft.com/office/drawing/2014/main" id="{A58D886F-406F-A84F-B74B-415ECBE14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CFDAE-D2F8-064E-A998-F7E8965CA154}"/>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161041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A374-24BE-7B4F-84A2-34407940E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02861-DD0F-E244-86B8-DBF0B7557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C2CE33-BF3D-F840-9ED9-F7FA23BD8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488142-CBD8-C84C-A657-2EB441F76B44}"/>
              </a:ext>
            </a:extLst>
          </p:cNvPr>
          <p:cNvSpPr>
            <a:spLocks noGrp="1"/>
          </p:cNvSpPr>
          <p:nvPr>
            <p:ph type="dt" sz="half" idx="10"/>
          </p:nvPr>
        </p:nvSpPr>
        <p:spPr/>
        <p:txBody>
          <a:bodyPr/>
          <a:lstStyle/>
          <a:p>
            <a:fld id="{7BD3F7F7-CB67-9D48-8C0E-9AF579A09042}" type="datetimeFigureOut">
              <a:rPr lang="en-US" smtClean="0"/>
              <a:t>3/22/2023</a:t>
            </a:fld>
            <a:endParaRPr lang="en-US"/>
          </a:p>
        </p:txBody>
      </p:sp>
      <p:sp>
        <p:nvSpPr>
          <p:cNvPr id="6" name="Footer Placeholder 5">
            <a:extLst>
              <a:ext uri="{FF2B5EF4-FFF2-40B4-BE49-F238E27FC236}">
                <a16:creationId xmlns:a16="http://schemas.microsoft.com/office/drawing/2014/main" id="{011BB6BA-846D-CE46-BE2B-A45C27719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DD51B-A12E-124D-A31F-F412458A867A}"/>
              </a:ext>
            </a:extLst>
          </p:cNvPr>
          <p:cNvSpPr>
            <a:spLocks noGrp="1"/>
          </p:cNvSpPr>
          <p:nvPr>
            <p:ph type="sldNum" sz="quarter" idx="12"/>
          </p:nvPr>
        </p:nvSpPr>
        <p:spPr/>
        <p:txBody>
          <a:bodyPr/>
          <a:lstStyle/>
          <a:p>
            <a:fld id="{4E0C0483-13BA-3842-8C94-C4B52BA07686}" type="slidenum">
              <a:rPr lang="en-US" smtClean="0"/>
              <a:t>‹#›</a:t>
            </a:fld>
            <a:endParaRPr lang="en-US"/>
          </a:p>
        </p:txBody>
      </p:sp>
    </p:spTree>
    <p:extLst>
      <p:ext uri="{BB962C8B-B14F-4D97-AF65-F5344CB8AC3E}">
        <p14:creationId xmlns:p14="http://schemas.microsoft.com/office/powerpoint/2010/main" val="115256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6A526C-C4B8-1542-A007-A34C2DBE7C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977575-18B7-7C44-ADF6-C08FF77174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169D1-CA30-E54F-A67E-4EEA8389C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3F7F7-CB67-9D48-8C0E-9AF579A09042}" type="datetimeFigureOut">
              <a:rPr lang="en-US" smtClean="0"/>
              <a:t>3/22/2023</a:t>
            </a:fld>
            <a:endParaRPr lang="en-US"/>
          </a:p>
        </p:txBody>
      </p:sp>
      <p:sp>
        <p:nvSpPr>
          <p:cNvPr id="5" name="Footer Placeholder 4">
            <a:extLst>
              <a:ext uri="{FF2B5EF4-FFF2-40B4-BE49-F238E27FC236}">
                <a16:creationId xmlns:a16="http://schemas.microsoft.com/office/drawing/2014/main" id="{0EE1D56F-3427-B44E-BB14-B3248E934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1FF8F-FA4F-FD46-B68B-67DBF594B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C0483-13BA-3842-8C94-C4B52BA07686}" type="slidenum">
              <a:rPr lang="en-US" smtClean="0"/>
              <a:t>‹#›</a:t>
            </a:fld>
            <a:endParaRPr lang="en-US"/>
          </a:p>
        </p:txBody>
      </p:sp>
    </p:spTree>
    <p:extLst>
      <p:ext uri="{BB962C8B-B14F-4D97-AF65-F5344CB8AC3E}">
        <p14:creationId xmlns:p14="http://schemas.microsoft.com/office/powerpoint/2010/main" val="3633856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 id="214748366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p:cNvSpPr>
            <a:spLocks noGrp="1"/>
          </p:cNvSpPr>
          <p:nvPr>
            <p:ph type="body" sz="quarter" idx="11"/>
          </p:nvPr>
        </p:nvSpPr>
        <p:spPr>
          <a:xfrm>
            <a:off x="617220" y="2183130"/>
            <a:ext cx="10904907" cy="2563681"/>
          </a:xfrm>
        </p:spPr>
        <p:txBody>
          <a:bodyPr>
            <a:noAutofit/>
          </a:bodyPr>
          <a:lstStyle/>
          <a:p>
            <a:pPr algn="ctr">
              <a:lnSpc>
                <a:spcPct val="110000"/>
              </a:lnSpc>
              <a:spcBef>
                <a:spcPts val="0"/>
              </a:spcBef>
            </a:pPr>
            <a:endParaRPr lang="en-US" sz="4400" cap="all" dirty="0">
              <a:solidFill>
                <a:schemeClr val="bg1"/>
              </a:solidFill>
            </a:endParaRPr>
          </a:p>
          <a:p>
            <a:pPr algn="l">
              <a:lnSpc>
                <a:spcPct val="110000"/>
              </a:lnSpc>
              <a:spcBef>
                <a:spcPts val="0"/>
              </a:spcBef>
            </a:pPr>
            <a:r>
              <a:rPr lang="en-US" sz="7200" b="1" dirty="0">
                <a:solidFill>
                  <a:schemeClr val="bg1"/>
                </a:solidFill>
                <a:latin typeface="+mn-lt"/>
              </a:rPr>
              <a:t>Road Usage Charge</a:t>
            </a:r>
          </a:p>
        </p:txBody>
      </p:sp>
    </p:spTree>
    <p:extLst>
      <p:ext uri="{BB962C8B-B14F-4D97-AF65-F5344CB8AC3E}">
        <p14:creationId xmlns:p14="http://schemas.microsoft.com/office/powerpoint/2010/main" val="3294781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2A0876DA-B4A2-4AA6-A895-C38CB18F6924}"/>
              </a:ext>
            </a:extLst>
          </p:cNvPr>
          <p:cNvGrpSpPr/>
          <p:nvPr/>
        </p:nvGrpSpPr>
        <p:grpSpPr>
          <a:xfrm>
            <a:off x="300558" y="454718"/>
            <a:ext cx="12024263" cy="5286843"/>
            <a:chOff x="292100" y="607084"/>
            <a:chExt cx="12024263" cy="5286843"/>
          </a:xfrm>
        </p:grpSpPr>
        <p:sp>
          <p:nvSpPr>
            <p:cNvPr id="77" name="Rectangle: Rounded Corners 76">
              <a:extLst>
                <a:ext uri="{FF2B5EF4-FFF2-40B4-BE49-F238E27FC236}">
                  <a16:creationId xmlns:a16="http://schemas.microsoft.com/office/drawing/2014/main" id="{37F004B8-40CC-41C8-8E9C-B3302276D162}"/>
                </a:ext>
              </a:extLst>
            </p:cNvPr>
            <p:cNvSpPr/>
            <p:nvPr/>
          </p:nvSpPr>
          <p:spPr bwMode="auto">
            <a:xfrm>
              <a:off x="292100" y="607084"/>
              <a:ext cx="11661020" cy="5031509"/>
            </a:xfrm>
            <a:prstGeom prst="roundRect">
              <a:avLst>
                <a:gd name="adj" fmla="val 6498"/>
              </a:avLst>
            </a:prstGeom>
            <a:solidFill>
              <a:srgbClr val="F0FAF3"/>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152" name="Freeform 10">
              <a:extLst>
                <a:ext uri="{FF2B5EF4-FFF2-40B4-BE49-F238E27FC236}">
                  <a16:creationId xmlns:a16="http://schemas.microsoft.com/office/drawing/2014/main" id="{7B8C3265-A4EE-4B38-8B81-110A2CDF16CA}"/>
                </a:ext>
              </a:extLst>
            </p:cNvPr>
            <p:cNvSpPr/>
            <p:nvPr/>
          </p:nvSpPr>
          <p:spPr>
            <a:xfrm>
              <a:off x="10940683" y="3015678"/>
              <a:ext cx="47468" cy="757426"/>
            </a:xfrm>
            <a:custGeom>
              <a:avLst/>
              <a:gdLst/>
              <a:ahLst/>
              <a:cxnLst/>
              <a:rect l="l" t="t" r="r" b="b"/>
              <a:pathLst>
                <a:path w="5490353" h="658018">
                  <a:moveTo>
                    <a:pt x="0" y="0"/>
                  </a:moveTo>
                  <a:lnTo>
                    <a:pt x="5490353" y="0"/>
                  </a:lnTo>
                  <a:lnTo>
                    <a:pt x="5490353" y="658017"/>
                  </a:lnTo>
                  <a:lnTo>
                    <a:pt x="0" y="658017"/>
                  </a:lnTo>
                  <a:close/>
                </a:path>
              </a:pathLst>
            </a:custGeom>
            <a:solidFill>
              <a:schemeClr val="accent5"/>
            </a:solidFill>
          </p:spPr>
          <p:txBody>
            <a:bodyPr/>
            <a:lstStyle/>
            <a:p>
              <a:endParaRPr lang="en-US"/>
            </a:p>
          </p:txBody>
        </p:sp>
        <p:sp>
          <p:nvSpPr>
            <p:cNvPr id="135" name="Freeform 10">
              <a:extLst>
                <a:ext uri="{FF2B5EF4-FFF2-40B4-BE49-F238E27FC236}">
                  <a16:creationId xmlns:a16="http://schemas.microsoft.com/office/drawing/2014/main" id="{DE5BB474-714C-454A-97E5-A9790979C9F3}"/>
                </a:ext>
              </a:extLst>
            </p:cNvPr>
            <p:cNvSpPr/>
            <p:nvPr/>
          </p:nvSpPr>
          <p:spPr>
            <a:xfrm>
              <a:off x="10610695" y="3015677"/>
              <a:ext cx="329988" cy="757426"/>
            </a:xfrm>
            <a:custGeom>
              <a:avLst/>
              <a:gdLst/>
              <a:ahLst/>
              <a:cxnLst/>
              <a:rect l="l" t="t" r="r" b="b"/>
              <a:pathLst>
                <a:path w="5490353" h="658018">
                  <a:moveTo>
                    <a:pt x="0" y="0"/>
                  </a:moveTo>
                  <a:lnTo>
                    <a:pt x="5490353" y="0"/>
                  </a:lnTo>
                  <a:lnTo>
                    <a:pt x="5490353" y="658017"/>
                  </a:lnTo>
                  <a:lnTo>
                    <a:pt x="0" y="658017"/>
                  </a:lnTo>
                  <a:close/>
                </a:path>
              </a:pathLst>
            </a:custGeom>
            <a:solidFill>
              <a:schemeClr val="accent2">
                <a:lumMod val="60000"/>
                <a:lumOff val="40000"/>
              </a:schemeClr>
            </a:solidFill>
          </p:spPr>
          <p:txBody>
            <a:bodyPr/>
            <a:lstStyle/>
            <a:p>
              <a:endParaRPr lang="en-US"/>
            </a:p>
          </p:txBody>
        </p:sp>
        <p:sp>
          <p:nvSpPr>
            <p:cNvPr id="136" name="Freeform 15">
              <a:extLst>
                <a:ext uri="{FF2B5EF4-FFF2-40B4-BE49-F238E27FC236}">
                  <a16:creationId xmlns:a16="http://schemas.microsoft.com/office/drawing/2014/main" id="{D6DD68EB-E64C-4DFF-B03E-55C4B061FCE5}"/>
                </a:ext>
              </a:extLst>
            </p:cNvPr>
            <p:cNvSpPr/>
            <p:nvPr/>
          </p:nvSpPr>
          <p:spPr>
            <a:xfrm>
              <a:off x="2321550" y="3010703"/>
              <a:ext cx="845079" cy="769060"/>
            </a:xfrm>
            <a:custGeom>
              <a:avLst/>
              <a:gdLst/>
              <a:ahLst/>
              <a:cxnLst/>
              <a:rect l="l" t="t" r="r" b="b"/>
              <a:pathLst>
                <a:path w="8313103" h="1305180">
                  <a:moveTo>
                    <a:pt x="0" y="0"/>
                  </a:moveTo>
                  <a:lnTo>
                    <a:pt x="8313103" y="0"/>
                  </a:lnTo>
                  <a:lnTo>
                    <a:pt x="8313103" y="1305180"/>
                  </a:lnTo>
                  <a:lnTo>
                    <a:pt x="0" y="1305180"/>
                  </a:lnTo>
                  <a:close/>
                </a:path>
              </a:pathLst>
            </a:custGeom>
            <a:solidFill>
              <a:schemeClr val="accent1"/>
            </a:solidFill>
          </p:spPr>
          <p:txBody>
            <a:bodyPr/>
            <a:lstStyle/>
            <a:p>
              <a:endParaRPr lang="en-US"/>
            </a:p>
          </p:txBody>
        </p:sp>
        <p:sp>
          <p:nvSpPr>
            <p:cNvPr id="143" name="Freeform 4">
              <a:extLst>
                <a:ext uri="{FF2B5EF4-FFF2-40B4-BE49-F238E27FC236}">
                  <a16:creationId xmlns:a16="http://schemas.microsoft.com/office/drawing/2014/main" id="{E000421D-4B27-47FC-81BD-D97DC62FE419}"/>
                </a:ext>
              </a:extLst>
            </p:cNvPr>
            <p:cNvSpPr/>
            <p:nvPr/>
          </p:nvSpPr>
          <p:spPr>
            <a:xfrm>
              <a:off x="10249787" y="3015084"/>
              <a:ext cx="377930" cy="758019"/>
            </a:xfrm>
            <a:custGeom>
              <a:avLst/>
              <a:gdLst/>
              <a:ahLst/>
              <a:cxnLst/>
              <a:rect l="l" t="t" r="r" b="b"/>
              <a:pathLst>
                <a:path w="9881870" h="1341435">
                  <a:moveTo>
                    <a:pt x="0" y="0"/>
                  </a:moveTo>
                  <a:lnTo>
                    <a:pt x="9881870" y="0"/>
                  </a:lnTo>
                  <a:lnTo>
                    <a:pt x="9881870" y="1341435"/>
                  </a:lnTo>
                  <a:lnTo>
                    <a:pt x="0" y="1341435"/>
                  </a:lnTo>
                  <a:close/>
                </a:path>
              </a:pathLst>
            </a:custGeom>
            <a:solidFill>
              <a:srgbClr val="0C7782"/>
            </a:solidFill>
          </p:spPr>
          <p:txBody>
            <a:bodyPr/>
            <a:lstStyle/>
            <a:p>
              <a:endParaRPr lang="en-US"/>
            </a:p>
          </p:txBody>
        </p:sp>
        <p:sp>
          <p:nvSpPr>
            <p:cNvPr id="142" name="Freeform 4">
              <a:extLst>
                <a:ext uri="{FF2B5EF4-FFF2-40B4-BE49-F238E27FC236}">
                  <a16:creationId xmlns:a16="http://schemas.microsoft.com/office/drawing/2014/main" id="{E00F1271-35FB-4DB1-895F-B8E0DE09AAA7}"/>
                </a:ext>
              </a:extLst>
            </p:cNvPr>
            <p:cNvSpPr/>
            <p:nvPr/>
          </p:nvSpPr>
          <p:spPr>
            <a:xfrm>
              <a:off x="9103028" y="3012327"/>
              <a:ext cx="1146759" cy="763736"/>
            </a:xfrm>
            <a:custGeom>
              <a:avLst/>
              <a:gdLst/>
              <a:ahLst/>
              <a:cxnLst/>
              <a:rect l="l" t="t" r="r" b="b"/>
              <a:pathLst>
                <a:path w="9881870" h="1341435">
                  <a:moveTo>
                    <a:pt x="0" y="0"/>
                  </a:moveTo>
                  <a:lnTo>
                    <a:pt x="9881870" y="0"/>
                  </a:lnTo>
                  <a:lnTo>
                    <a:pt x="9881870" y="1341435"/>
                  </a:lnTo>
                  <a:lnTo>
                    <a:pt x="0" y="1341435"/>
                  </a:lnTo>
                  <a:close/>
                </a:path>
              </a:pathLst>
            </a:custGeom>
            <a:solidFill>
              <a:schemeClr val="tx2">
                <a:lumMod val="60000"/>
                <a:lumOff val="40000"/>
              </a:schemeClr>
            </a:solidFill>
          </p:spPr>
          <p:txBody>
            <a:bodyPr/>
            <a:lstStyle/>
            <a:p>
              <a:endParaRPr lang="en-US"/>
            </a:p>
          </p:txBody>
        </p:sp>
        <p:sp>
          <p:nvSpPr>
            <p:cNvPr id="140" name="Rectangle 139">
              <a:extLst>
                <a:ext uri="{FF2B5EF4-FFF2-40B4-BE49-F238E27FC236}">
                  <a16:creationId xmlns:a16="http://schemas.microsoft.com/office/drawing/2014/main" id="{BFAF089B-3BBA-477F-996B-6FB2D535D280}"/>
                </a:ext>
              </a:extLst>
            </p:cNvPr>
            <p:cNvSpPr/>
            <p:nvPr/>
          </p:nvSpPr>
          <p:spPr bwMode="auto">
            <a:xfrm>
              <a:off x="7854431" y="3013190"/>
              <a:ext cx="1248598" cy="774035"/>
            </a:xfrm>
            <a:prstGeom prst="rect">
              <a:avLst/>
            </a:prstGeom>
            <a:solidFill>
              <a:schemeClr val="accent2">
                <a:lumMod val="60000"/>
                <a:lumOff val="40000"/>
              </a:schemeClr>
            </a:solidFill>
            <a:ln w="19050" cmpd="sng">
              <a:noFill/>
              <a:prstDash val="solid"/>
              <a:round/>
              <a:headEnd/>
              <a:tailEnd/>
            </a:ln>
            <a:effectLst/>
          </p:spPr>
          <p:txBody>
            <a:bodyPr rtlCol="0" anchor="ctr"/>
            <a:lstStyle/>
            <a:p>
              <a:pPr algn="l"/>
              <a:endParaRPr lang="en-US"/>
            </a:p>
          </p:txBody>
        </p:sp>
        <p:sp>
          <p:nvSpPr>
            <p:cNvPr id="138" name="Rectangle 137">
              <a:extLst>
                <a:ext uri="{FF2B5EF4-FFF2-40B4-BE49-F238E27FC236}">
                  <a16:creationId xmlns:a16="http://schemas.microsoft.com/office/drawing/2014/main" id="{6ADFB90B-D0FB-4FA5-BED8-84A760681E97}"/>
                </a:ext>
              </a:extLst>
            </p:cNvPr>
            <p:cNvSpPr/>
            <p:nvPr/>
          </p:nvSpPr>
          <p:spPr bwMode="auto">
            <a:xfrm>
              <a:off x="6268338" y="3013189"/>
              <a:ext cx="1586093" cy="774036"/>
            </a:xfrm>
            <a:prstGeom prst="rect">
              <a:avLst/>
            </a:prstGeom>
            <a:solidFill>
              <a:schemeClr val="accent4"/>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96" name="Freeform 10">
              <a:extLst>
                <a:ext uri="{FF2B5EF4-FFF2-40B4-BE49-F238E27FC236}">
                  <a16:creationId xmlns:a16="http://schemas.microsoft.com/office/drawing/2014/main" id="{5903ADFB-D34A-47D5-8D41-4F25A6A94AA5}"/>
                </a:ext>
              </a:extLst>
            </p:cNvPr>
            <p:cNvSpPr/>
            <p:nvPr/>
          </p:nvSpPr>
          <p:spPr>
            <a:xfrm>
              <a:off x="10914731" y="2079609"/>
              <a:ext cx="388269" cy="772114"/>
            </a:xfrm>
            <a:custGeom>
              <a:avLst/>
              <a:gdLst/>
              <a:ahLst/>
              <a:cxnLst/>
              <a:rect l="l" t="t" r="r" b="b"/>
              <a:pathLst>
                <a:path w="5490353" h="658018">
                  <a:moveTo>
                    <a:pt x="0" y="0"/>
                  </a:moveTo>
                  <a:lnTo>
                    <a:pt x="5490353" y="0"/>
                  </a:lnTo>
                  <a:lnTo>
                    <a:pt x="5490353" y="658017"/>
                  </a:lnTo>
                  <a:lnTo>
                    <a:pt x="0" y="658017"/>
                  </a:lnTo>
                  <a:close/>
                </a:path>
              </a:pathLst>
            </a:custGeom>
            <a:solidFill>
              <a:srgbClr val="0C7782"/>
            </a:solidFill>
          </p:spPr>
          <p:txBody>
            <a:bodyPr/>
            <a:lstStyle/>
            <a:p>
              <a:endParaRPr lang="en-US"/>
            </a:p>
          </p:txBody>
        </p:sp>
        <p:sp>
          <p:nvSpPr>
            <p:cNvPr id="99" name="Freeform 15">
              <a:extLst>
                <a:ext uri="{FF2B5EF4-FFF2-40B4-BE49-F238E27FC236}">
                  <a16:creationId xmlns:a16="http://schemas.microsoft.com/office/drawing/2014/main" id="{2630A571-F512-4F9F-B8FE-BE84F786FB8F}"/>
                </a:ext>
              </a:extLst>
            </p:cNvPr>
            <p:cNvSpPr/>
            <p:nvPr/>
          </p:nvSpPr>
          <p:spPr>
            <a:xfrm>
              <a:off x="9728123" y="2079610"/>
              <a:ext cx="1186608" cy="771511"/>
            </a:xfrm>
            <a:custGeom>
              <a:avLst/>
              <a:gdLst/>
              <a:ahLst/>
              <a:cxnLst/>
              <a:rect l="l" t="t" r="r" b="b"/>
              <a:pathLst>
                <a:path w="8313103" h="1305180">
                  <a:moveTo>
                    <a:pt x="0" y="0"/>
                  </a:moveTo>
                  <a:lnTo>
                    <a:pt x="8313103" y="0"/>
                  </a:lnTo>
                  <a:lnTo>
                    <a:pt x="8313103" y="1305180"/>
                  </a:lnTo>
                  <a:lnTo>
                    <a:pt x="0" y="1305180"/>
                  </a:lnTo>
                  <a:close/>
                </a:path>
              </a:pathLst>
            </a:custGeom>
            <a:solidFill>
              <a:schemeClr val="tx2">
                <a:lumMod val="60000"/>
                <a:lumOff val="40000"/>
              </a:schemeClr>
            </a:solidFill>
          </p:spPr>
          <p:txBody>
            <a:bodyPr/>
            <a:lstStyle/>
            <a:p>
              <a:endParaRPr lang="en-US"/>
            </a:p>
          </p:txBody>
        </p:sp>
        <p:sp>
          <p:nvSpPr>
            <p:cNvPr id="133" name="Rectangle 132">
              <a:extLst>
                <a:ext uri="{FF2B5EF4-FFF2-40B4-BE49-F238E27FC236}">
                  <a16:creationId xmlns:a16="http://schemas.microsoft.com/office/drawing/2014/main" id="{85A7150D-4360-41E3-876A-13EC79E36088}"/>
                </a:ext>
              </a:extLst>
            </p:cNvPr>
            <p:cNvSpPr/>
            <p:nvPr/>
          </p:nvSpPr>
          <p:spPr bwMode="auto">
            <a:xfrm>
              <a:off x="8356182" y="2080537"/>
              <a:ext cx="1371941" cy="769844"/>
            </a:xfrm>
            <a:prstGeom prst="rect">
              <a:avLst/>
            </a:prstGeom>
            <a:solidFill>
              <a:schemeClr val="accent2">
                <a:lumMod val="60000"/>
                <a:lumOff val="40000"/>
              </a:schemeClr>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101" name="Freeform 4">
              <a:extLst>
                <a:ext uri="{FF2B5EF4-FFF2-40B4-BE49-F238E27FC236}">
                  <a16:creationId xmlns:a16="http://schemas.microsoft.com/office/drawing/2014/main" id="{2218A2B2-1736-4F42-B998-69C24AE6E2A9}"/>
                </a:ext>
              </a:extLst>
            </p:cNvPr>
            <p:cNvSpPr/>
            <p:nvPr/>
          </p:nvSpPr>
          <p:spPr>
            <a:xfrm>
              <a:off x="6591299" y="2080246"/>
              <a:ext cx="1764884" cy="771477"/>
            </a:xfrm>
            <a:custGeom>
              <a:avLst/>
              <a:gdLst/>
              <a:ahLst/>
              <a:cxnLst/>
              <a:rect l="l" t="t" r="r" b="b"/>
              <a:pathLst>
                <a:path w="9881870" h="1341435">
                  <a:moveTo>
                    <a:pt x="0" y="0"/>
                  </a:moveTo>
                  <a:lnTo>
                    <a:pt x="9881870" y="0"/>
                  </a:lnTo>
                  <a:lnTo>
                    <a:pt x="9881870" y="1341435"/>
                  </a:lnTo>
                  <a:lnTo>
                    <a:pt x="0" y="1341435"/>
                  </a:lnTo>
                  <a:close/>
                </a:path>
              </a:pathLst>
            </a:custGeom>
            <a:solidFill>
              <a:schemeClr val="accent4"/>
            </a:solidFill>
          </p:spPr>
          <p:txBody>
            <a:bodyPr/>
            <a:lstStyle/>
            <a:p>
              <a:endParaRPr lang="en-US"/>
            </a:p>
          </p:txBody>
        </p:sp>
        <p:sp>
          <p:nvSpPr>
            <p:cNvPr id="103" name="Freeform 8">
              <a:extLst>
                <a:ext uri="{FF2B5EF4-FFF2-40B4-BE49-F238E27FC236}">
                  <a16:creationId xmlns:a16="http://schemas.microsoft.com/office/drawing/2014/main" id="{619A6BEA-861C-4E86-9C4F-93FD19FDB52F}"/>
                </a:ext>
              </a:extLst>
            </p:cNvPr>
            <p:cNvSpPr/>
            <p:nvPr/>
          </p:nvSpPr>
          <p:spPr>
            <a:xfrm>
              <a:off x="3115269" y="2079344"/>
              <a:ext cx="3476028" cy="772379"/>
            </a:xfrm>
            <a:custGeom>
              <a:avLst/>
              <a:gdLst/>
              <a:ahLst/>
              <a:cxnLst/>
              <a:rect l="l" t="t" r="r" b="b"/>
              <a:pathLst>
                <a:path w="1063674" h="1341435">
                  <a:moveTo>
                    <a:pt x="0" y="0"/>
                  </a:moveTo>
                  <a:lnTo>
                    <a:pt x="1063674" y="0"/>
                  </a:lnTo>
                  <a:lnTo>
                    <a:pt x="1063674" y="1341435"/>
                  </a:lnTo>
                  <a:lnTo>
                    <a:pt x="0" y="1341435"/>
                  </a:lnTo>
                  <a:close/>
                </a:path>
              </a:pathLst>
            </a:custGeom>
            <a:solidFill>
              <a:srgbClr val="FFC000"/>
            </a:solidFill>
          </p:spPr>
          <p:txBody>
            <a:bodyPr/>
            <a:lstStyle/>
            <a:p>
              <a:endParaRPr lang="en-US"/>
            </a:p>
          </p:txBody>
        </p:sp>
        <p:sp>
          <p:nvSpPr>
            <p:cNvPr id="134" name="Rectangle 133">
              <a:extLst>
                <a:ext uri="{FF2B5EF4-FFF2-40B4-BE49-F238E27FC236}">
                  <a16:creationId xmlns:a16="http://schemas.microsoft.com/office/drawing/2014/main" id="{3FA6CE72-FD83-4522-A23C-6B098C9B483B}"/>
                </a:ext>
              </a:extLst>
            </p:cNvPr>
            <p:cNvSpPr/>
            <p:nvPr/>
          </p:nvSpPr>
          <p:spPr bwMode="auto">
            <a:xfrm>
              <a:off x="2323820" y="2077364"/>
              <a:ext cx="979129" cy="773017"/>
            </a:xfrm>
            <a:prstGeom prst="rect">
              <a:avLst/>
            </a:prstGeom>
            <a:solidFill>
              <a:schemeClr val="accent1"/>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98" name="Rectangle 97">
              <a:extLst>
                <a:ext uri="{FF2B5EF4-FFF2-40B4-BE49-F238E27FC236}">
                  <a16:creationId xmlns:a16="http://schemas.microsoft.com/office/drawing/2014/main" id="{28A1FA6F-B110-47EE-BEB1-B73CEA21338A}"/>
                </a:ext>
              </a:extLst>
            </p:cNvPr>
            <p:cNvSpPr/>
            <p:nvPr/>
          </p:nvSpPr>
          <p:spPr bwMode="auto">
            <a:xfrm>
              <a:off x="5329887" y="1133835"/>
              <a:ext cx="340996" cy="774264"/>
            </a:xfrm>
            <a:prstGeom prst="rect">
              <a:avLst/>
            </a:prstGeom>
            <a:solidFill>
              <a:schemeClr val="accent2">
                <a:lumMod val="60000"/>
                <a:lumOff val="40000"/>
              </a:schemeClr>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49" name="Freeform 4">
              <a:extLst>
                <a:ext uri="{FF2B5EF4-FFF2-40B4-BE49-F238E27FC236}">
                  <a16:creationId xmlns:a16="http://schemas.microsoft.com/office/drawing/2014/main" id="{0D13878F-5F75-4ECB-AB33-D50CC7A21E8F}"/>
                </a:ext>
              </a:extLst>
            </p:cNvPr>
            <p:cNvSpPr/>
            <p:nvPr/>
          </p:nvSpPr>
          <p:spPr>
            <a:xfrm>
              <a:off x="4136910" y="1133835"/>
              <a:ext cx="1192977" cy="774263"/>
            </a:xfrm>
            <a:custGeom>
              <a:avLst/>
              <a:gdLst/>
              <a:ahLst/>
              <a:cxnLst/>
              <a:rect l="l" t="t" r="r" b="b"/>
              <a:pathLst>
                <a:path w="9881870" h="1341435">
                  <a:moveTo>
                    <a:pt x="0" y="0"/>
                  </a:moveTo>
                  <a:lnTo>
                    <a:pt x="9881870" y="0"/>
                  </a:lnTo>
                  <a:lnTo>
                    <a:pt x="9881870" y="1341435"/>
                  </a:lnTo>
                  <a:lnTo>
                    <a:pt x="0" y="1341435"/>
                  </a:lnTo>
                  <a:close/>
                </a:path>
              </a:pathLst>
            </a:custGeom>
            <a:solidFill>
              <a:schemeClr val="accent4"/>
            </a:solidFill>
          </p:spPr>
          <p:txBody>
            <a:bodyPr/>
            <a:lstStyle/>
            <a:p>
              <a:endParaRPr lang="en-US"/>
            </a:p>
          </p:txBody>
        </p:sp>
        <p:sp>
          <p:nvSpPr>
            <p:cNvPr id="141" name="Freeform 8">
              <a:extLst>
                <a:ext uri="{FF2B5EF4-FFF2-40B4-BE49-F238E27FC236}">
                  <a16:creationId xmlns:a16="http://schemas.microsoft.com/office/drawing/2014/main" id="{F8256F2C-B779-4DDE-AE22-746ADEC3B38E}"/>
                </a:ext>
              </a:extLst>
            </p:cNvPr>
            <p:cNvSpPr/>
            <p:nvPr/>
          </p:nvSpPr>
          <p:spPr>
            <a:xfrm>
              <a:off x="3160367" y="3014224"/>
              <a:ext cx="3117495" cy="771966"/>
            </a:xfrm>
            <a:custGeom>
              <a:avLst/>
              <a:gdLst/>
              <a:ahLst/>
              <a:cxnLst/>
              <a:rect l="l" t="t" r="r" b="b"/>
              <a:pathLst>
                <a:path w="1063674" h="1341435">
                  <a:moveTo>
                    <a:pt x="0" y="0"/>
                  </a:moveTo>
                  <a:lnTo>
                    <a:pt x="1063674" y="0"/>
                  </a:lnTo>
                  <a:lnTo>
                    <a:pt x="1063674" y="1341435"/>
                  </a:lnTo>
                  <a:lnTo>
                    <a:pt x="0" y="1341435"/>
                  </a:lnTo>
                  <a:close/>
                </a:path>
              </a:pathLst>
            </a:custGeom>
            <a:solidFill>
              <a:srgbClr val="FFC000"/>
            </a:solidFill>
            <a:ln>
              <a:noFill/>
            </a:ln>
          </p:spPr>
          <p:txBody>
            <a:bodyPr/>
            <a:lstStyle/>
            <a:p>
              <a:endParaRPr lang="en-US"/>
            </a:p>
          </p:txBody>
        </p:sp>
        <p:sp>
          <p:nvSpPr>
            <p:cNvPr id="147" name="Rectangle 146">
              <a:extLst>
                <a:ext uri="{FF2B5EF4-FFF2-40B4-BE49-F238E27FC236}">
                  <a16:creationId xmlns:a16="http://schemas.microsoft.com/office/drawing/2014/main" id="{54D324F8-5722-46EF-AB4F-C1186A8E9F3D}"/>
                </a:ext>
              </a:extLst>
            </p:cNvPr>
            <p:cNvSpPr/>
            <p:nvPr/>
          </p:nvSpPr>
          <p:spPr bwMode="auto">
            <a:xfrm>
              <a:off x="744590" y="3989113"/>
              <a:ext cx="10759498" cy="1496859"/>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1200" kern="0">
                <a:solidFill>
                  <a:schemeClr val="accent1">
                    <a:lumMod val="75000"/>
                  </a:schemeClr>
                </a:solidFill>
              </a:endParaRPr>
            </a:p>
          </p:txBody>
        </p:sp>
        <p:sp>
          <p:nvSpPr>
            <p:cNvPr id="180" name="TextBox 31">
              <a:extLst>
                <a:ext uri="{FF2B5EF4-FFF2-40B4-BE49-F238E27FC236}">
                  <a16:creationId xmlns:a16="http://schemas.microsoft.com/office/drawing/2014/main" id="{5E6F06EB-6C03-45C5-AEA8-15918E421783}"/>
                </a:ext>
              </a:extLst>
            </p:cNvPr>
            <p:cNvSpPr txBox="1"/>
            <p:nvPr/>
          </p:nvSpPr>
          <p:spPr>
            <a:xfrm>
              <a:off x="1421184" y="4413781"/>
              <a:ext cx="2483137"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Local Fee</a:t>
              </a:r>
            </a:p>
          </p:txBody>
        </p:sp>
        <p:sp>
          <p:nvSpPr>
            <p:cNvPr id="66" name="Freeform 8">
              <a:extLst>
                <a:ext uri="{FF2B5EF4-FFF2-40B4-BE49-F238E27FC236}">
                  <a16:creationId xmlns:a16="http://schemas.microsoft.com/office/drawing/2014/main" id="{E139AE12-561E-4535-9A80-4AA0190C618D}"/>
                </a:ext>
              </a:extLst>
            </p:cNvPr>
            <p:cNvSpPr/>
            <p:nvPr/>
          </p:nvSpPr>
          <p:spPr>
            <a:xfrm>
              <a:off x="2515065" y="1134339"/>
              <a:ext cx="1621845" cy="773760"/>
            </a:xfrm>
            <a:custGeom>
              <a:avLst/>
              <a:gdLst/>
              <a:ahLst/>
              <a:cxnLst/>
              <a:rect l="l" t="t" r="r" b="b"/>
              <a:pathLst>
                <a:path w="1063674" h="1341435">
                  <a:moveTo>
                    <a:pt x="0" y="0"/>
                  </a:moveTo>
                  <a:lnTo>
                    <a:pt x="1063674" y="0"/>
                  </a:lnTo>
                  <a:lnTo>
                    <a:pt x="1063674" y="1341435"/>
                  </a:lnTo>
                  <a:lnTo>
                    <a:pt x="0" y="1341435"/>
                  </a:lnTo>
                  <a:close/>
                </a:path>
              </a:pathLst>
            </a:custGeom>
            <a:solidFill>
              <a:srgbClr val="FFC000"/>
            </a:solidFill>
          </p:spPr>
          <p:txBody>
            <a:bodyPr/>
            <a:lstStyle/>
            <a:p>
              <a:endParaRPr lang="en-US"/>
            </a:p>
          </p:txBody>
        </p:sp>
        <p:sp>
          <p:nvSpPr>
            <p:cNvPr id="8" name="TextBox 31">
              <a:extLst>
                <a:ext uri="{FF2B5EF4-FFF2-40B4-BE49-F238E27FC236}">
                  <a16:creationId xmlns:a16="http://schemas.microsoft.com/office/drawing/2014/main" id="{83C25D79-038B-4466-928C-4E9E052C0FCA}"/>
                </a:ext>
              </a:extLst>
            </p:cNvPr>
            <p:cNvSpPr txBox="1"/>
            <p:nvPr/>
          </p:nvSpPr>
          <p:spPr>
            <a:xfrm>
              <a:off x="1675184" y="772583"/>
              <a:ext cx="9074198" cy="156261"/>
            </a:xfrm>
            <a:prstGeom prst="rect">
              <a:avLst/>
            </a:prstGeom>
          </p:spPr>
          <p:txBody>
            <a:bodyPr wrap="square" lIns="0" tIns="0" rIns="0" bIns="0" rtlCol="0" anchor="t">
              <a:spAutoFit/>
            </a:bodyPr>
            <a:lstStyle/>
            <a:p>
              <a:pPr algn="ctr">
                <a:lnSpc>
                  <a:spcPts val="1221"/>
                </a:lnSpc>
              </a:pPr>
              <a:r>
                <a:rPr lang="en-US" sz="1400" b="1" dirty="0">
                  <a:solidFill>
                    <a:schemeClr val="accent1">
                      <a:lumMod val="75000"/>
                    </a:schemeClr>
                  </a:solidFill>
                  <a:latin typeface="Arial" panose="020B0604020202020204" pitchFamily="34" charset="0"/>
                  <a:cs typeface="Arial" panose="020B0604020202020204" pitchFamily="34" charset="0"/>
                </a:rPr>
                <a:t>Annual Contribution to Transportation Funding from Heavy- and Medium-Duty Vehicles Based in Our State  </a:t>
              </a:r>
            </a:p>
          </p:txBody>
        </p:sp>
        <p:sp>
          <p:nvSpPr>
            <p:cNvPr id="80" name="TextBox 30">
              <a:extLst>
                <a:ext uri="{FF2B5EF4-FFF2-40B4-BE49-F238E27FC236}">
                  <a16:creationId xmlns:a16="http://schemas.microsoft.com/office/drawing/2014/main" id="{531563BE-8A4D-4D73-8BC5-DCE59EC8EDAB}"/>
                </a:ext>
              </a:extLst>
            </p:cNvPr>
            <p:cNvSpPr txBox="1"/>
            <p:nvPr/>
          </p:nvSpPr>
          <p:spPr>
            <a:xfrm>
              <a:off x="6164911" y="4795290"/>
              <a:ext cx="75586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$231</a:t>
              </a:r>
            </a:p>
          </p:txBody>
        </p:sp>
        <p:sp>
          <p:nvSpPr>
            <p:cNvPr id="110" name="TextBox 22">
              <a:extLst>
                <a:ext uri="{FF2B5EF4-FFF2-40B4-BE49-F238E27FC236}">
                  <a16:creationId xmlns:a16="http://schemas.microsoft.com/office/drawing/2014/main" id="{87002DBC-56AE-4F3D-BC1D-95E144076CAD}"/>
                </a:ext>
              </a:extLst>
            </p:cNvPr>
            <p:cNvSpPr txBox="1"/>
            <p:nvPr/>
          </p:nvSpPr>
          <p:spPr>
            <a:xfrm>
              <a:off x="6736706" y="4787718"/>
              <a:ext cx="667748"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144" name="TextBox 23">
              <a:extLst>
                <a:ext uri="{FF2B5EF4-FFF2-40B4-BE49-F238E27FC236}">
                  <a16:creationId xmlns:a16="http://schemas.microsoft.com/office/drawing/2014/main" id="{43967223-4B2F-4CB5-8F9A-5F90B9352083}"/>
                </a:ext>
              </a:extLst>
            </p:cNvPr>
            <p:cNvSpPr txBox="1"/>
            <p:nvPr/>
          </p:nvSpPr>
          <p:spPr>
            <a:xfrm>
              <a:off x="5697041" y="1410138"/>
              <a:ext cx="616474" cy="188466"/>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$5,015</a:t>
              </a:r>
            </a:p>
          </p:txBody>
        </p:sp>
        <p:sp>
          <p:nvSpPr>
            <p:cNvPr id="145" name="TextBox 23">
              <a:extLst>
                <a:ext uri="{FF2B5EF4-FFF2-40B4-BE49-F238E27FC236}">
                  <a16:creationId xmlns:a16="http://schemas.microsoft.com/office/drawing/2014/main" id="{635A8D87-3550-47C6-B1E4-6D95DC00FD3F}"/>
                </a:ext>
              </a:extLst>
            </p:cNvPr>
            <p:cNvSpPr txBox="1"/>
            <p:nvPr/>
          </p:nvSpPr>
          <p:spPr>
            <a:xfrm>
              <a:off x="11326089" y="2342618"/>
              <a:ext cx="616474" cy="188466"/>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$14,106</a:t>
              </a:r>
            </a:p>
          </p:txBody>
        </p:sp>
        <p:sp>
          <p:nvSpPr>
            <p:cNvPr id="146" name="TextBox 23">
              <a:extLst>
                <a:ext uri="{FF2B5EF4-FFF2-40B4-BE49-F238E27FC236}">
                  <a16:creationId xmlns:a16="http://schemas.microsoft.com/office/drawing/2014/main" id="{1FB8267D-246B-411C-A3EB-B217F587B7E0}"/>
                </a:ext>
              </a:extLst>
            </p:cNvPr>
            <p:cNvSpPr txBox="1"/>
            <p:nvPr/>
          </p:nvSpPr>
          <p:spPr>
            <a:xfrm>
              <a:off x="11041318" y="3285223"/>
              <a:ext cx="616474" cy="188466"/>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$13,805</a:t>
              </a:r>
            </a:p>
          </p:txBody>
        </p:sp>
        <p:sp>
          <p:nvSpPr>
            <p:cNvPr id="149" name="TextBox 31">
              <a:extLst>
                <a:ext uri="{FF2B5EF4-FFF2-40B4-BE49-F238E27FC236}">
                  <a16:creationId xmlns:a16="http://schemas.microsoft.com/office/drawing/2014/main" id="{566E886C-EC37-40CC-9E80-C0D894F4A532}"/>
                </a:ext>
              </a:extLst>
            </p:cNvPr>
            <p:cNvSpPr txBox="1"/>
            <p:nvPr/>
          </p:nvSpPr>
          <p:spPr>
            <a:xfrm>
              <a:off x="7350089" y="4422922"/>
              <a:ext cx="2483137"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State Fuel Taxes</a:t>
              </a:r>
            </a:p>
          </p:txBody>
        </p:sp>
        <p:sp>
          <p:nvSpPr>
            <p:cNvPr id="150" name="TextBox 31">
              <a:extLst>
                <a:ext uri="{FF2B5EF4-FFF2-40B4-BE49-F238E27FC236}">
                  <a16:creationId xmlns:a16="http://schemas.microsoft.com/office/drawing/2014/main" id="{AD44F80D-C048-4D17-ADCE-FFA9B75EBE00}"/>
                </a:ext>
              </a:extLst>
            </p:cNvPr>
            <p:cNvSpPr txBox="1"/>
            <p:nvPr/>
          </p:nvSpPr>
          <p:spPr>
            <a:xfrm>
              <a:off x="1437401" y="5241897"/>
              <a:ext cx="2483137" cy="153888"/>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Unified Carrier Registration</a:t>
              </a:r>
            </a:p>
          </p:txBody>
        </p:sp>
        <p:sp>
          <p:nvSpPr>
            <p:cNvPr id="151" name="TextBox 31">
              <a:extLst>
                <a:ext uri="{FF2B5EF4-FFF2-40B4-BE49-F238E27FC236}">
                  <a16:creationId xmlns:a16="http://schemas.microsoft.com/office/drawing/2014/main" id="{4819310D-D01D-4049-A121-B46A3ADB29A0}"/>
                </a:ext>
              </a:extLst>
            </p:cNvPr>
            <p:cNvSpPr txBox="1"/>
            <p:nvPr/>
          </p:nvSpPr>
          <p:spPr>
            <a:xfrm>
              <a:off x="9833226" y="4792818"/>
              <a:ext cx="1614184" cy="307777"/>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Weight Distance Tax (KY, NM, NY, OR) </a:t>
              </a:r>
            </a:p>
          </p:txBody>
        </p:sp>
        <p:sp>
          <p:nvSpPr>
            <p:cNvPr id="155" name="Freeform 8">
              <a:extLst>
                <a:ext uri="{FF2B5EF4-FFF2-40B4-BE49-F238E27FC236}">
                  <a16:creationId xmlns:a16="http://schemas.microsoft.com/office/drawing/2014/main" id="{E0448A04-9280-4796-B3C0-E9B5D42CD658}"/>
                </a:ext>
              </a:extLst>
            </p:cNvPr>
            <p:cNvSpPr/>
            <p:nvPr/>
          </p:nvSpPr>
          <p:spPr>
            <a:xfrm>
              <a:off x="6872558" y="4356945"/>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rgbClr val="FFC000"/>
            </a:solidFill>
          </p:spPr>
          <p:txBody>
            <a:bodyPr/>
            <a:lstStyle/>
            <a:p>
              <a:endParaRPr lang="en-US"/>
            </a:p>
          </p:txBody>
        </p:sp>
        <p:sp>
          <p:nvSpPr>
            <p:cNvPr id="156" name="Freeform 8">
              <a:extLst>
                <a:ext uri="{FF2B5EF4-FFF2-40B4-BE49-F238E27FC236}">
                  <a16:creationId xmlns:a16="http://schemas.microsoft.com/office/drawing/2014/main" id="{DFFA2592-83DB-4552-9640-74C42892AC00}"/>
                </a:ext>
              </a:extLst>
            </p:cNvPr>
            <p:cNvSpPr/>
            <p:nvPr/>
          </p:nvSpPr>
          <p:spPr>
            <a:xfrm>
              <a:off x="948925" y="5165247"/>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5"/>
            </a:solidFill>
          </p:spPr>
          <p:txBody>
            <a:bodyPr/>
            <a:lstStyle/>
            <a:p>
              <a:endParaRPr lang="en-US"/>
            </a:p>
          </p:txBody>
        </p:sp>
        <p:sp>
          <p:nvSpPr>
            <p:cNvPr id="157" name="Freeform 8">
              <a:extLst>
                <a:ext uri="{FF2B5EF4-FFF2-40B4-BE49-F238E27FC236}">
                  <a16:creationId xmlns:a16="http://schemas.microsoft.com/office/drawing/2014/main" id="{F49AFD5C-01EE-4165-A848-4ECB4D3E40B3}"/>
                </a:ext>
              </a:extLst>
            </p:cNvPr>
            <p:cNvSpPr/>
            <p:nvPr/>
          </p:nvSpPr>
          <p:spPr>
            <a:xfrm>
              <a:off x="9412274" y="4760614"/>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lumMod val="60000"/>
                <a:lumOff val="40000"/>
              </a:schemeClr>
            </a:solidFill>
          </p:spPr>
          <p:txBody>
            <a:bodyPr/>
            <a:lstStyle/>
            <a:p>
              <a:endParaRPr lang="en-US"/>
            </a:p>
          </p:txBody>
        </p:sp>
        <p:sp>
          <p:nvSpPr>
            <p:cNvPr id="164" name="TextBox 31">
              <a:extLst>
                <a:ext uri="{FF2B5EF4-FFF2-40B4-BE49-F238E27FC236}">
                  <a16:creationId xmlns:a16="http://schemas.microsoft.com/office/drawing/2014/main" id="{72CDD400-2568-4CF5-9048-D45560752653}"/>
                </a:ext>
              </a:extLst>
            </p:cNvPr>
            <p:cNvSpPr txBox="1"/>
            <p:nvPr/>
          </p:nvSpPr>
          <p:spPr>
            <a:xfrm>
              <a:off x="9833226" y="4360071"/>
              <a:ext cx="2483137" cy="307777"/>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Federal Excise Tax – </a:t>
              </a:r>
            </a:p>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Diesel/Gas</a:t>
              </a:r>
            </a:p>
          </p:txBody>
        </p:sp>
        <p:sp>
          <p:nvSpPr>
            <p:cNvPr id="166" name="TextBox 31">
              <a:extLst>
                <a:ext uri="{FF2B5EF4-FFF2-40B4-BE49-F238E27FC236}">
                  <a16:creationId xmlns:a16="http://schemas.microsoft.com/office/drawing/2014/main" id="{893BE7D4-5D5D-450C-A68F-D2433DBC6807}"/>
                </a:ext>
              </a:extLst>
            </p:cNvPr>
            <p:cNvSpPr txBox="1"/>
            <p:nvPr/>
          </p:nvSpPr>
          <p:spPr>
            <a:xfrm>
              <a:off x="4797011" y="4805150"/>
              <a:ext cx="2682211"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Federal Excise Tax</a:t>
              </a:r>
            </a:p>
          </p:txBody>
        </p:sp>
        <p:sp>
          <p:nvSpPr>
            <p:cNvPr id="167" name="Freeform 8">
              <a:extLst>
                <a:ext uri="{FF2B5EF4-FFF2-40B4-BE49-F238E27FC236}">
                  <a16:creationId xmlns:a16="http://schemas.microsoft.com/office/drawing/2014/main" id="{9DDE07B0-EE64-4BE9-B041-D96E7278BD7E}"/>
                </a:ext>
              </a:extLst>
            </p:cNvPr>
            <p:cNvSpPr/>
            <p:nvPr/>
          </p:nvSpPr>
          <p:spPr>
            <a:xfrm>
              <a:off x="9418781" y="4351165"/>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4"/>
            </a:solidFill>
          </p:spPr>
          <p:txBody>
            <a:bodyPr/>
            <a:lstStyle/>
            <a:p>
              <a:endParaRPr lang="en-US"/>
            </a:p>
          </p:txBody>
        </p:sp>
        <p:sp>
          <p:nvSpPr>
            <p:cNvPr id="169" name="Freeform 8">
              <a:extLst>
                <a:ext uri="{FF2B5EF4-FFF2-40B4-BE49-F238E27FC236}">
                  <a16:creationId xmlns:a16="http://schemas.microsoft.com/office/drawing/2014/main" id="{0A514312-0D22-494A-93C5-7A24F849CF2D}"/>
                </a:ext>
              </a:extLst>
            </p:cNvPr>
            <p:cNvSpPr/>
            <p:nvPr/>
          </p:nvSpPr>
          <p:spPr>
            <a:xfrm>
              <a:off x="4326335" y="4742582"/>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tx2">
                <a:lumMod val="60000"/>
                <a:lumOff val="40000"/>
              </a:schemeClr>
            </a:solidFill>
          </p:spPr>
          <p:txBody>
            <a:bodyPr/>
            <a:lstStyle/>
            <a:p>
              <a:endParaRPr lang="en-US"/>
            </a:p>
          </p:txBody>
        </p:sp>
        <p:sp>
          <p:nvSpPr>
            <p:cNvPr id="170" name="TextBox 31">
              <a:extLst>
                <a:ext uri="{FF2B5EF4-FFF2-40B4-BE49-F238E27FC236}">
                  <a16:creationId xmlns:a16="http://schemas.microsoft.com/office/drawing/2014/main" id="{06482D37-49D9-4078-84A0-A715D7CCA0EE}"/>
                </a:ext>
              </a:extLst>
            </p:cNvPr>
            <p:cNvSpPr txBox="1"/>
            <p:nvPr/>
          </p:nvSpPr>
          <p:spPr>
            <a:xfrm>
              <a:off x="4800776" y="4420670"/>
              <a:ext cx="2483137"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Vehicle Registration</a:t>
              </a:r>
            </a:p>
          </p:txBody>
        </p:sp>
        <p:sp>
          <p:nvSpPr>
            <p:cNvPr id="171" name="TextBox 31">
              <a:extLst>
                <a:ext uri="{FF2B5EF4-FFF2-40B4-BE49-F238E27FC236}">
                  <a16:creationId xmlns:a16="http://schemas.microsoft.com/office/drawing/2014/main" id="{CE79A7D9-A05A-4371-ACDC-FF5DF6D657C0}"/>
                </a:ext>
              </a:extLst>
            </p:cNvPr>
            <p:cNvSpPr txBox="1"/>
            <p:nvPr/>
          </p:nvSpPr>
          <p:spPr>
            <a:xfrm>
              <a:off x="7342683" y="4821219"/>
              <a:ext cx="2483137"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Heavy Vehicle Use Tax</a:t>
              </a:r>
            </a:p>
          </p:txBody>
        </p:sp>
        <p:sp>
          <p:nvSpPr>
            <p:cNvPr id="172" name="TextBox 31">
              <a:extLst>
                <a:ext uri="{FF2B5EF4-FFF2-40B4-BE49-F238E27FC236}">
                  <a16:creationId xmlns:a16="http://schemas.microsoft.com/office/drawing/2014/main" id="{1D0BFDA3-222B-4BD0-84DF-18AB3539B880}"/>
                </a:ext>
              </a:extLst>
            </p:cNvPr>
            <p:cNvSpPr txBox="1"/>
            <p:nvPr/>
          </p:nvSpPr>
          <p:spPr>
            <a:xfrm>
              <a:off x="1433382" y="4830863"/>
              <a:ext cx="2682211"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Federal Tire Tax</a:t>
              </a:r>
            </a:p>
          </p:txBody>
        </p:sp>
        <p:sp>
          <p:nvSpPr>
            <p:cNvPr id="173" name="Freeform 8">
              <a:extLst>
                <a:ext uri="{FF2B5EF4-FFF2-40B4-BE49-F238E27FC236}">
                  <a16:creationId xmlns:a16="http://schemas.microsoft.com/office/drawing/2014/main" id="{846E136B-4FB7-4B7F-9407-8D6506C3827A}"/>
                </a:ext>
              </a:extLst>
            </p:cNvPr>
            <p:cNvSpPr/>
            <p:nvPr/>
          </p:nvSpPr>
          <p:spPr>
            <a:xfrm>
              <a:off x="4323245" y="4354693"/>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1"/>
            </a:solidFill>
          </p:spPr>
          <p:txBody>
            <a:bodyPr/>
            <a:lstStyle/>
            <a:p>
              <a:endParaRPr lang="en-US"/>
            </a:p>
          </p:txBody>
        </p:sp>
        <p:sp>
          <p:nvSpPr>
            <p:cNvPr id="174" name="Freeform 8">
              <a:extLst>
                <a:ext uri="{FF2B5EF4-FFF2-40B4-BE49-F238E27FC236}">
                  <a16:creationId xmlns:a16="http://schemas.microsoft.com/office/drawing/2014/main" id="{A13C5056-59E4-415A-9AC9-F25420F3CF55}"/>
                </a:ext>
              </a:extLst>
            </p:cNvPr>
            <p:cNvSpPr/>
            <p:nvPr/>
          </p:nvSpPr>
          <p:spPr>
            <a:xfrm>
              <a:off x="6872558" y="4744569"/>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rgbClr val="0C7782"/>
            </a:solidFill>
          </p:spPr>
          <p:txBody>
            <a:bodyPr/>
            <a:lstStyle/>
            <a:p>
              <a:endParaRPr lang="en-US"/>
            </a:p>
          </p:txBody>
        </p:sp>
        <p:sp>
          <p:nvSpPr>
            <p:cNvPr id="175" name="Freeform 8">
              <a:extLst>
                <a:ext uri="{FF2B5EF4-FFF2-40B4-BE49-F238E27FC236}">
                  <a16:creationId xmlns:a16="http://schemas.microsoft.com/office/drawing/2014/main" id="{047696F0-448D-4598-9C82-333A17C575C2}"/>
                </a:ext>
              </a:extLst>
            </p:cNvPr>
            <p:cNvSpPr/>
            <p:nvPr/>
          </p:nvSpPr>
          <p:spPr>
            <a:xfrm>
              <a:off x="948925" y="4750791"/>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lumMod val="60000"/>
                <a:lumOff val="40000"/>
              </a:schemeClr>
            </a:solidFill>
          </p:spPr>
          <p:txBody>
            <a:bodyPr/>
            <a:lstStyle/>
            <a:p>
              <a:endParaRPr lang="en-US"/>
            </a:p>
          </p:txBody>
        </p:sp>
        <p:sp>
          <p:nvSpPr>
            <p:cNvPr id="181" name="Freeform 8">
              <a:extLst>
                <a:ext uri="{FF2B5EF4-FFF2-40B4-BE49-F238E27FC236}">
                  <a16:creationId xmlns:a16="http://schemas.microsoft.com/office/drawing/2014/main" id="{3287CC71-F33B-4315-BBA8-1286E63FE4B3}"/>
                </a:ext>
              </a:extLst>
            </p:cNvPr>
            <p:cNvSpPr/>
            <p:nvPr/>
          </p:nvSpPr>
          <p:spPr>
            <a:xfrm>
              <a:off x="948925" y="4353528"/>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lumMod val="75000"/>
              </a:schemeClr>
            </a:solidFill>
          </p:spPr>
          <p:txBody>
            <a:bodyPr/>
            <a:lstStyle/>
            <a:p>
              <a:endParaRPr lang="en-US"/>
            </a:p>
          </p:txBody>
        </p:sp>
        <p:sp>
          <p:nvSpPr>
            <p:cNvPr id="2" name="TextBox 1">
              <a:extLst>
                <a:ext uri="{FF2B5EF4-FFF2-40B4-BE49-F238E27FC236}">
                  <a16:creationId xmlns:a16="http://schemas.microsoft.com/office/drawing/2014/main" id="{55EE93D0-729E-4B75-AA39-6E625CFC0940}"/>
                </a:ext>
              </a:extLst>
            </p:cNvPr>
            <p:cNvSpPr txBox="1"/>
            <p:nvPr/>
          </p:nvSpPr>
          <p:spPr>
            <a:xfrm>
              <a:off x="292100" y="5645461"/>
              <a:ext cx="11514678" cy="248466"/>
            </a:xfrm>
            <a:prstGeom prst="rect">
              <a:avLst/>
            </a:prstGeom>
            <a:noFill/>
          </p:spPr>
          <p:txBody>
            <a:bodyPr wrap="square" rtlCol="0">
              <a:spAutoFit/>
            </a:bodyPr>
            <a:lstStyle/>
            <a:p>
              <a:pPr marL="0" marR="0" lvl="0" indent="0" algn="l" defTabSz="914400" rtl="0" eaLnBrk="1" fontAlgn="auto" latinLnBrk="0" hangingPunct="1">
                <a:lnSpc>
                  <a:spcPct val="110000"/>
                </a:lnSpc>
                <a:spcBef>
                  <a:spcPts val="0"/>
                </a:spcBef>
                <a:spcAft>
                  <a:spcPts val="600"/>
                </a:spcAft>
                <a:buClrTx/>
                <a:buSzTx/>
                <a:buFontTx/>
                <a:buNone/>
                <a:tabLst/>
                <a:defRPr/>
              </a:pPr>
              <a:r>
                <a:rPr kumimoji="0" lang="en-US" sz="1000" b="0" i="1" u="none" strike="noStrike" kern="1200" cap="none" spc="0" normalizeH="0" baseline="0" noProof="0" dirty="0">
                  <a:ln>
                    <a:noFill/>
                  </a:ln>
                  <a:solidFill>
                    <a:schemeClr val="accent1">
                      <a:lumMod val="75000"/>
                    </a:schemeClr>
                  </a:solidFill>
                  <a:effectLst/>
                  <a:uLnTx/>
                  <a:uFillTx/>
                  <a:latin typeface="Arial" panose="020B0604020202020204" pitchFamily="34" charset="0"/>
                  <a:ea typeface="+mn-ea"/>
                  <a:cs typeface="Arial" panose="020B0604020202020204" pitchFamily="34" charset="0"/>
                </a:rPr>
                <a:t>Note: Assumes about 80,000 miles driven in one year with an average fuel economy of 6.5 mpg for heavy-duty vehicles and 10 mpg for medium duty vehicles</a:t>
              </a:r>
            </a:p>
          </p:txBody>
        </p:sp>
        <p:sp>
          <p:nvSpPr>
            <p:cNvPr id="69" name="TextBox 31">
              <a:extLst>
                <a:ext uri="{FF2B5EF4-FFF2-40B4-BE49-F238E27FC236}">
                  <a16:creationId xmlns:a16="http://schemas.microsoft.com/office/drawing/2014/main" id="{C285E990-9614-4158-8DC3-6BEA55D41A2E}"/>
                </a:ext>
              </a:extLst>
            </p:cNvPr>
            <p:cNvSpPr txBox="1"/>
            <p:nvPr/>
          </p:nvSpPr>
          <p:spPr>
            <a:xfrm>
              <a:off x="948925" y="4115071"/>
              <a:ext cx="1877956" cy="161391"/>
            </a:xfrm>
            <a:prstGeom prst="rect">
              <a:avLst/>
            </a:prstGeom>
          </p:spPr>
          <p:txBody>
            <a:bodyPr wrap="square" lIns="0" tIns="0" rIns="0" bIns="0" rtlCol="0" anchor="t">
              <a:spAutoFit/>
            </a:bodyPr>
            <a:lstStyle/>
            <a:p>
              <a:pPr>
                <a:lnSpc>
                  <a:spcPts val="1221"/>
                </a:lnSpc>
              </a:pPr>
              <a:r>
                <a:rPr lang="en-US" sz="1400" b="1">
                  <a:solidFill>
                    <a:schemeClr val="accent1">
                      <a:lumMod val="75000"/>
                    </a:schemeClr>
                  </a:solidFill>
                  <a:latin typeface="Arial"/>
                  <a:cs typeface="Arial"/>
                </a:rPr>
                <a:t>Legend</a:t>
              </a:r>
              <a:endParaRPr lang="en-US" b="1">
                <a:solidFill>
                  <a:schemeClr val="accent1">
                    <a:lumMod val="75000"/>
                  </a:schemeClr>
                </a:solidFill>
                <a:cs typeface="Calibri"/>
              </a:endParaRPr>
            </a:p>
          </p:txBody>
        </p:sp>
        <p:sp>
          <p:nvSpPr>
            <p:cNvPr id="154" name="Shape 300">
              <a:extLst>
                <a:ext uri="{FF2B5EF4-FFF2-40B4-BE49-F238E27FC236}">
                  <a16:creationId xmlns:a16="http://schemas.microsoft.com/office/drawing/2014/main" id="{7C1E3A93-6C00-4EFC-972F-C052C1C77CA0}"/>
                </a:ext>
              </a:extLst>
            </p:cNvPr>
            <p:cNvSpPr>
              <a:spLocks noChangeAspect="1"/>
            </p:cNvSpPr>
            <p:nvPr/>
          </p:nvSpPr>
          <p:spPr bwMode="auto">
            <a:xfrm>
              <a:off x="1118988" y="2169051"/>
              <a:ext cx="165183" cy="192024"/>
            </a:xfrm>
            <a:custGeom>
              <a:avLst/>
              <a:gdLst/>
              <a:ahLst/>
              <a:cxnLst>
                <a:cxn ang="0">
                  <a:pos x="wd2" y="hd2"/>
                </a:cxn>
                <a:cxn ang="5400000">
                  <a:pos x="wd2" y="hd2"/>
                </a:cxn>
                <a:cxn ang="10800000">
                  <a:pos x="wd2" y="hd2"/>
                </a:cxn>
                <a:cxn ang="16200000">
                  <a:pos x="wd2" y="hd2"/>
                </a:cxn>
              </a:cxnLst>
              <a:rect l="0" t="0" r="r" b="b"/>
              <a:pathLst>
                <a:path w="21600" h="21600" extrusionOk="0">
                  <a:moveTo>
                    <a:pt x="21563" y="9492"/>
                  </a:moveTo>
                  <a:cubicBezTo>
                    <a:pt x="21563" y="9460"/>
                    <a:pt x="21600" y="9363"/>
                    <a:pt x="21600" y="9331"/>
                  </a:cubicBezTo>
                  <a:cubicBezTo>
                    <a:pt x="21600" y="9299"/>
                    <a:pt x="21526" y="9234"/>
                    <a:pt x="21526" y="9202"/>
                  </a:cubicBezTo>
                  <a:cubicBezTo>
                    <a:pt x="21488" y="9170"/>
                    <a:pt x="21526" y="9073"/>
                    <a:pt x="21526" y="9040"/>
                  </a:cubicBezTo>
                  <a:cubicBezTo>
                    <a:pt x="21488" y="9008"/>
                    <a:pt x="21414" y="8976"/>
                    <a:pt x="21414" y="8911"/>
                  </a:cubicBezTo>
                  <a:cubicBezTo>
                    <a:pt x="21377" y="8879"/>
                    <a:pt x="21451" y="8750"/>
                    <a:pt x="21451" y="8685"/>
                  </a:cubicBezTo>
                  <a:cubicBezTo>
                    <a:pt x="21451" y="8621"/>
                    <a:pt x="21451" y="8459"/>
                    <a:pt x="21414" y="8362"/>
                  </a:cubicBezTo>
                  <a:cubicBezTo>
                    <a:pt x="21414" y="8362"/>
                    <a:pt x="21302" y="8330"/>
                    <a:pt x="21265" y="8298"/>
                  </a:cubicBezTo>
                  <a:cubicBezTo>
                    <a:pt x="21228" y="8265"/>
                    <a:pt x="21228" y="8136"/>
                    <a:pt x="21190" y="8104"/>
                  </a:cubicBezTo>
                  <a:cubicBezTo>
                    <a:pt x="21153" y="8072"/>
                    <a:pt x="21079" y="8072"/>
                    <a:pt x="21041" y="8039"/>
                  </a:cubicBezTo>
                  <a:cubicBezTo>
                    <a:pt x="21004" y="8007"/>
                    <a:pt x="20967" y="7975"/>
                    <a:pt x="20967" y="7943"/>
                  </a:cubicBezTo>
                  <a:cubicBezTo>
                    <a:pt x="20930" y="7910"/>
                    <a:pt x="20930" y="7846"/>
                    <a:pt x="20930" y="7813"/>
                  </a:cubicBezTo>
                  <a:cubicBezTo>
                    <a:pt x="20967" y="7813"/>
                    <a:pt x="21041" y="7781"/>
                    <a:pt x="21041" y="7749"/>
                  </a:cubicBezTo>
                  <a:cubicBezTo>
                    <a:pt x="21079" y="7717"/>
                    <a:pt x="21079" y="7652"/>
                    <a:pt x="21116" y="7620"/>
                  </a:cubicBezTo>
                  <a:cubicBezTo>
                    <a:pt x="21116" y="7620"/>
                    <a:pt x="21228" y="7587"/>
                    <a:pt x="21265" y="7587"/>
                  </a:cubicBezTo>
                  <a:cubicBezTo>
                    <a:pt x="21302" y="7587"/>
                    <a:pt x="21339" y="7620"/>
                    <a:pt x="21377" y="7587"/>
                  </a:cubicBezTo>
                  <a:cubicBezTo>
                    <a:pt x="21414" y="7587"/>
                    <a:pt x="21377" y="7523"/>
                    <a:pt x="21414" y="7523"/>
                  </a:cubicBezTo>
                  <a:cubicBezTo>
                    <a:pt x="21414" y="7491"/>
                    <a:pt x="21488" y="7491"/>
                    <a:pt x="21526" y="7491"/>
                  </a:cubicBezTo>
                  <a:cubicBezTo>
                    <a:pt x="21526" y="7491"/>
                    <a:pt x="21563" y="7491"/>
                    <a:pt x="21600" y="7458"/>
                  </a:cubicBezTo>
                  <a:cubicBezTo>
                    <a:pt x="19812" y="0"/>
                    <a:pt x="19812" y="0"/>
                    <a:pt x="19812" y="0"/>
                  </a:cubicBezTo>
                  <a:cubicBezTo>
                    <a:pt x="19701" y="65"/>
                    <a:pt x="19589" y="161"/>
                    <a:pt x="19477" y="194"/>
                  </a:cubicBezTo>
                  <a:cubicBezTo>
                    <a:pt x="19403" y="258"/>
                    <a:pt x="19142" y="387"/>
                    <a:pt x="19030" y="452"/>
                  </a:cubicBezTo>
                  <a:cubicBezTo>
                    <a:pt x="18993" y="484"/>
                    <a:pt x="18881" y="581"/>
                    <a:pt x="18807" y="613"/>
                  </a:cubicBezTo>
                  <a:cubicBezTo>
                    <a:pt x="18770" y="613"/>
                    <a:pt x="18658" y="581"/>
                    <a:pt x="18621" y="613"/>
                  </a:cubicBezTo>
                  <a:cubicBezTo>
                    <a:pt x="18583" y="613"/>
                    <a:pt x="18509" y="678"/>
                    <a:pt x="18509" y="678"/>
                  </a:cubicBezTo>
                  <a:cubicBezTo>
                    <a:pt x="18434" y="743"/>
                    <a:pt x="18360" y="839"/>
                    <a:pt x="18323" y="872"/>
                  </a:cubicBezTo>
                  <a:cubicBezTo>
                    <a:pt x="18248" y="936"/>
                    <a:pt x="18099" y="1001"/>
                    <a:pt x="17988" y="1001"/>
                  </a:cubicBezTo>
                  <a:cubicBezTo>
                    <a:pt x="17950" y="1033"/>
                    <a:pt x="17764" y="1033"/>
                    <a:pt x="17727" y="1065"/>
                  </a:cubicBezTo>
                  <a:cubicBezTo>
                    <a:pt x="17652" y="1098"/>
                    <a:pt x="17541" y="1162"/>
                    <a:pt x="17466" y="1195"/>
                  </a:cubicBezTo>
                  <a:cubicBezTo>
                    <a:pt x="17392" y="1259"/>
                    <a:pt x="17206" y="1356"/>
                    <a:pt x="17131" y="1421"/>
                  </a:cubicBezTo>
                  <a:cubicBezTo>
                    <a:pt x="17094" y="1453"/>
                    <a:pt x="16982" y="1550"/>
                    <a:pt x="16945" y="1582"/>
                  </a:cubicBezTo>
                  <a:cubicBezTo>
                    <a:pt x="16908" y="1614"/>
                    <a:pt x="16796" y="1711"/>
                    <a:pt x="16721" y="1743"/>
                  </a:cubicBezTo>
                  <a:cubicBezTo>
                    <a:pt x="16684" y="1776"/>
                    <a:pt x="16610" y="1776"/>
                    <a:pt x="16572" y="1808"/>
                  </a:cubicBezTo>
                  <a:cubicBezTo>
                    <a:pt x="16498" y="1840"/>
                    <a:pt x="16423" y="1873"/>
                    <a:pt x="16386" y="1905"/>
                  </a:cubicBezTo>
                  <a:cubicBezTo>
                    <a:pt x="16312" y="1970"/>
                    <a:pt x="16200" y="2034"/>
                    <a:pt x="16163" y="2066"/>
                  </a:cubicBezTo>
                  <a:cubicBezTo>
                    <a:pt x="16088" y="2131"/>
                    <a:pt x="15977" y="2260"/>
                    <a:pt x="15939" y="2292"/>
                  </a:cubicBezTo>
                  <a:cubicBezTo>
                    <a:pt x="15865" y="2357"/>
                    <a:pt x="15753" y="2486"/>
                    <a:pt x="15716" y="2551"/>
                  </a:cubicBezTo>
                  <a:cubicBezTo>
                    <a:pt x="15679" y="2583"/>
                    <a:pt x="15679" y="2712"/>
                    <a:pt x="15641" y="2744"/>
                  </a:cubicBezTo>
                  <a:cubicBezTo>
                    <a:pt x="15604" y="2809"/>
                    <a:pt x="15530" y="2874"/>
                    <a:pt x="15492" y="2906"/>
                  </a:cubicBezTo>
                  <a:cubicBezTo>
                    <a:pt x="15418" y="2938"/>
                    <a:pt x="15343" y="3003"/>
                    <a:pt x="15306" y="3067"/>
                  </a:cubicBezTo>
                  <a:cubicBezTo>
                    <a:pt x="15269" y="3100"/>
                    <a:pt x="15269" y="3196"/>
                    <a:pt x="15232" y="3261"/>
                  </a:cubicBezTo>
                  <a:cubicBezTo>
                    <a:pt x="15194" y="3293"/>
                    <a:pt x="15083" y="3326"/>
                    <a:pt x="15046" y="3358"/>
                  </a:cubicBezTo>
                  <a:cubicBezTo>
                    <a:pt x="15008" y="3390"/>
                    <a:pt x="14934" y="3455"/>
                    <a:pt x="14897" y="3487"/>
                  </a:cubicBezTo>
                  <a:cubicBezTo>
                    <a:pt x="14859" y="3519"/>
                    <a:pt x="14785" y="3584"/>
                    <a:pt x="14748" y="3616"/>
                  </a:cubicBezTo>
                  <a:cubicBezTo>
                    <a:pt x="14710" y="3648"/>
                    <a:pt x="14673" y="3681"/>
                    <a:pt x="14673" y="3713"/>
                  </a:cubicBezTo>
                  <a:cubicBezTo>
                    <a:pt x="14599" y="3713"/>
                    <a:pt x="14524" y="3713"/>
                    <a:pt x="14450" y="3713"/>
                  </a:cubicBezTo>
                  <a:cubicBezTo>
                    <a:pt x="14412" y="3745"/>
                    <a:pt x="14263" y="3713"/>
                    <a:pt x="14226" y="3745"/>
                  </a:cubicBezTo>
                  <a:cubicBezTo>
                    <a:pt x="14152" y="3745"/>
                    <a:pt x="14114" y="3810"/>
                    <a:pt x="14040" y="3842"/>
                  </a:cubicBezTo>
                  <a:cubicBezTo>
                    <a:pt x="14003" y="3874"/>
                    <a:pt x="13817" y="3874"/>
                    <a:pt x="13742" y="3874"/>
                  </a:cubicBezTo>
                  <a:cubicBezTo>
                    <a:pt x="13705" y="3874"/>
                    <a:pt x="13593" y="3810"/>
                    <a:pt x="13556" y="3810"/>
                  </a:cubicBezTo>
                  <a:cubicBezTo>
                    <a:pt x="13519" y="3810"/>
                    <a:pt x="13407" y="3778"/>
                    <a:pt x="13370" y="3810"/>
                  </a:cubicBezTo>
                  <a:cubicBezTo>
                    <a:pt x="13258" y="3810"/>
                    <a:pt x="13034" y="3939"/>
                    <a:pt x="12923" y="4004"/>
                  </a:cubicBezTo>
                  <a:cubicBezTo>
                    <a:pt x="12848" y="4036"/>
                    <a:pt x="12699" y="4133"/>
                    <a:pt x="12625" y="4165"/>
                  </a:cubicBezTo>
                  <a:cubicBezTo>
                    <a:pt x="12550" y="4197"/>
                    <a:pt x="12401" y="4326"/>
                    <a:pt x="12327" y="4359"/>
                  </a:cubicBezTo>
                  <a:cubicBezTo>
                    <a:pt x="12290" y="4391"/>
                    <a:pt x="12215" y="4456"/>
                    <a:pt x="12141" y="4488"/>
                  </a:cubicBezTo>
                  <a:cubicBezTo>
                    <a:pt x="12066" y="4520"/>
                    <a:pt x="11880" y="4488"/>
                    <a:pt x="11806" y="4520"/>
                  </a:cubicBezTo>
                  <a:cubicBezTo>
                    <a:pt x="11768" y="4520"/>
                    <a:pt x="11657" y="4585"/>
                    <a:pt x="11582" y="4617"/>
                  </a:cubicBezTo>
                  <a:cubicBezTo>
                    <a:pt x="11545" y="4649"/>
                    <a:pt x="11470" y="4778"/>
                    <a:pt x="11433" y="4811"/>
                  </a:cubicBezTo>
                  <a:cubicBezTo>
                    <a:pt x="11396" y="4843"/>
                    <a:pt x="11321" y="4908"/>
                    <a:pt x="11247" y="4908"/>
                  </a:cubicBezTo>
                  <a:cubicBezTo>
                    <a:pt x="11210" y="4940"/>
                    <a:pt x="11098" y="4908"/>
                    <a:pt x="11061" y="4908"/>
                  </a:cubicBezTo>
                  <a:cubicBezTo>
                    <a:pt x="10949" y="4875"/>
                    <a:pt x="10763" y="4778"/>
                    <a:pt x="10688" y="4746"/>
                  </a:cubicBezTo>
                  <a:cubicBezTo>
                    <a:pt x="10614" y="4714"/>
                    <a:pt x="10465" y="4649"/>
                    <a:pt x="10390" y="4617"/>
                  </a:cubicBezTo>
                  <a:cubicBezTo>
                    <a:pt x="10316" y="4585"/>
                    <a:pt x="10167" y="4488"/>
                    <a:pt x="10130" y="4423"/>
                  </a:cubicBezTo>
                  <a:cubicBezTo>
                    <a:pt x="10092" y="4391"/>
                    <a:pt x="10055" y="4359"/>
                    <a:pt x="10018" y="4326"/>
                  </a:cubicBezTo>
                  <a:cubicBezTo>
                    <a:pt x="10018" y="4294"/>
                    <a:pt x="10018" y="4197"/>
                    <a:pt x="9981" y="4197"/>
                  </a:cubicBezTo>
                  <a:cubicBezTo>
                    <a:pt x="9943" y="4165"/>
                    <a:pt x="9869" y="4197"/>
                    <a:pt x="9869" y="4197"/>
                  </a:cubicBezTo>
                  <a:cubicBezTo>
                    <a:pt x="9794" y="4197"/>
                    <a:pt x="9757" y="4262"/>
                    <a:pt x="9720" y="4262"/>
                  </a:cubicBezTo>
                  <a:cubicBezTo>
                    <a:pt x="9683" y="4262"/>
                    <a:pt x="9608" y="4262"/>
                    <a:pt x="9571" y="4262"/>
                  </a:cubicBezTo>
                  <a:cubicBezTo>
                    <a:pt x="9534" y="4230"/>
                    <a:pt x="9534" y="4133"/>
                    <a:pt x="9497" y="4100"/>
                  </a:cubicBezTo>
                  <a:cubicBezTo>
                    <a:pt x="9459" y="4068"/>
                    <a:pt x="9385" y="3971"/>
                    <a:pt x="9348" y="3971"/>
                  </a:cubicBezTo>
                  <a:cubicBezTo>
                    <a:pt x="9310" y="3971"/>
                    <a:pt x="9236" y="4036"/>
                    <a:pt x="9199" y="4068"/>
                  </a:cubicBezTo>
                  <a:cubicBezTo>
                    <a:pt x="9199" y="4100"/>
                    <a:pt x="9199" y="4165"/>
                    <a:pt x="9199" y="4197"/>
                  </a:cubicBezTo>
                  <a:cubicBezTo>
                    <a:pt x="9199" y="4197"/>
                    <a:pt x="9273" y="4230"/>
                    <a:pt x="9273" y="4262"/>
                  </a:cubicBezTo>
                  <a:cubicBezTo>
                    <a:pt x="9273" y="4294"/>
                    <a:pt x="9236" y="4359"/>
                    <a:pt x="9236" y="4391"/>
                  </a:cubicBezTo>
                  <a:cubicBezTo>
                    <a:pt x="9199" y="4456"/>
                    <a:pt x="9050" y="4552"/>
                    <a:pt x="8975" y="4552"/>
                  </a:cubicBezTo>
                  <a:cubicBezTo>
                    <a:pt x="8901" y="4585"/>
                    <a:pt x="8752" y="4488"/>
                    <a:pt x="8677" y="4456"/>
                  </a:cubicBezTo>
                  <a:cubicBezTo>
                    <a:pt x="8603" y="4423"/>
                    <a:pt x="8454" y="4326"/>
                    <a:pt x="8379" y="4262"/>
                  </a:cubicBezTo>
                  <a:cubicBezTo>
                    <a:pt x="8305" y="4230"/>
                    <a:pt x="8230" y="4133"/>
                    <a:pt x="8156" y="4100"/>
                  </a:cubicBezTo>
                  <a:cubicBezTo>
                    <a:pt x="8119" y="4068"/>
                    <a:pt x="7970" y="4068"/>
                    <a:pt x="7895" y="4068"/>
                  </a:cubicBezTo>
                  <a:cubicBezTo>
                    <a:pt x="7821" y="4068"/>
                    <a:pt x="7746" y="4068"/>
                    <a:pt x="7672" y="4068"/>
                  </a:cubicBezTo>
                  <a:cubicBezTo>
                    <a:pt x="7634" y="4068"/>
                    <a:pt x="7523" y="4068"/>
                    <a:pt x="7486" y="4036"/>
                  </a:cubicBezTo>
                  <a:cubicBezTo>
                    <a:pt x="7411" y="4036"/>
                    <a:pt x="7262" y="3939"/>
                    <a:pt x="7188" y="3907"/>
                  </a:cubicBezTo>
                  <a:cubicBezTo>
                    <a:pt x="7150" y="3874"/>
                    <a:pt x="7039" y="3810"/>
                    <a:pt x="6964" y="3778"/>
                  </a:cubicBezTo>
                  <a:cubicBezTo>
                    <a:pt x="6927" y="3778"/>
                    <a:pt x="6852" y="3810"/>
                    <a:pt x="6815" y="3842"/>
                  </a:cubicBezTo>
                  <a:cubicBezTo>
                    <a:pt x="6778" y="3842"/>
                    <a:pt x="6741" y="3874"/>
                    <a:pt x="6703" y="3874"/>
                  </a:cubicBezTo>
                  <a:cubicBezTo>
                    <a:pt x="6666" y="3907"/>
                    <a:pt x="6592" y="3907"/>
                    <a:pt x="6554" y="3874"/>
                  </a:cubicBezTo>
                  <a:cubicBezTo>
                    <a:pt x="6480" y="3874"/>
                    <a:pt x="6331" y="3842"/>
                    <a:pt x="6294" y="3810"/>
                  </a:cubicBezTo>
                  <a:cubicBezTo>
                    <a:pt x="6257" y="3810"/>
                    <a:pt x="6257" y="3745"/>
                    <a:pt x="6257" y="3713"/>
                  </a:cubicBezTo>
                  <a:cubicBezTo>
                    <a:pt x="6257" y="3681"/>
                    <a:pt x="6294" y="3648"/>
                    <a:pt x="6294" y="3616"/>
                  </a:cubicBezTo>
                  <a:cubicBezTo>
                    <a:pt x="5921" y="3713"/>
                    <a:pt x="5065" y="3874"/>
                    <a:pt x="4730" y="3939"/>
                  </a:cubicBezTo>
                  <a:cubicBezTo>
                    <a:pt x="4022" y="4100"/>
                    <a:pt x="2644" y="4359"/>
                    <a:pt x="1937" y="4488"/>
                  </a:cubicBezTo>
                  <a:cubicBezTo>
                    <a:pt x="1527" y="4552"/>
                    <a:pt x="521" y="4714"/>
                    <a:pt x="0" y="4811"/>
                  </a:cubicBezTo>
                  <a:cubicBezTo>
                    <a:pt x="2644" y="19243"/>
                    <a:pt x="2644" y="19243"/>
                    <a:pt x="2644" y="19243"/>
                  </a:cubicBezTo>
                  <a:cubicBezTo>
                    <a:pt x="2644" y="19211"/>
                    <a:pt x="2644" y="19114"/>
                    <a:pt x="2681" y="19082"/>
                  </a:cubicBezTo>
                  <a:cubicBezTo>
                    <a:pt x="2681" y="19049"/>
                    <a:pt x="2793" y="19049"/>
                    <a:pt x="2830" y="19082"/>
                  </a:cubicBezTo>
                  <a:cubicBezTo>
                    <a:pt x="2868" y="19082"/>
                    <a:pt x="2942" y="19114"/>
                    <a:pt x="2942" y="19114"/>
                  </a:cubicBezTo>
                  <a:cubicBezTo>
                    <a:pt x="2979" y="19146"/>
                    <a:pt x="3017" y="19211"/>
                    <a:pt x="3054" y="19243"/>
                  </a:cubicBezTo>
                  <a:cubicBezTo>
                    <a:pt x="3054" y="19275"/>
                    <a:pt x="3128" y="19243"/>
                    <a:pt x="3166" y="19275"/>
                  </a:cubicBezTo>
                  <a:cubicBezTo>
                    <a:pt x="3203" y="19275"/>
                    <a:pt x="3277" y="19308"/>
                    <a:pt x="3352" y="19340"/>
                  </a:cubicBezTo>
                  <a:cubicBezTo>
                    <a:pt x="3352" y="19340"/>
                    <a:pt x="3389" y="19404"/>
                    <a:pt x="3426" y="19404"/>
                  </a:cubicBezTo>
                  <a:cubicBezTo>
                    <a:pt x="3463" y="19404"/>
                    <a:pt x="3575" y="19404"/>
                    <a:pt x="3612" y="19372"/>
                  </a:cubicBezTo>
                  <a:cubicBezTo>
                    <a:pt x="3650" y="19372"/>
                    <a:pt x="3687" y="19275"/>
                    <a:pt x="3724" y="19275"/>
                  </a:cubicBezTo>
                  <a:cubicBezTo>
                    <a:pt x="3724" y="19243"/>
                    <a:pt x="3761" y="19211"/>
                    <a:pt x="3799" y="19211"/>
                  </a:cubicBezTo>
                  <a:cubicBezTo>
                    <a:pt x="3836" y="19178"/>
                    <a:pt x="3948" y="19211"/>
                    <a:pt x="3985" y="19178"/>
                  </a:cubicBezTo>
                  <a:cubicBezTo>
                    <a:pt x="4022" y="19178"/>
                    <a:pt x="4022" y="19114"/>
                    <a:pt x="4059" y="19082"/>
                  </a:cubicBezTo>
                  <a:cubicBezTo>
                    <a:pt x="4097" y="19049"/>
                    <a:pt x="4208" y="19017"/>
                    <a:pt x="4246" y="19017"/>
                  </a:cubicBezTo>
                  <a:cubicBezTo>
                    <a:pt x="4246" y="19017"/>
                    <a:pt x="4283" y="19017"/>
                    <a:pt x="4320" y="19049"/>
                  </a:cubicBezTo>
                  <a:cubicBezTo>
                    <a:pt x="4357" y="19049"/>
                    <a:pt x="4357" y="19146"/>
                    <a:pt x="4394" y="19178"/>
                  </a:cubicBezTo>
                  <a:cubicBezTo>
                    <a:pt x="4394" y="19211"/>
                    <a:pt x="4394" y="19275"/>
                    <a:pt x="4394" y="19308"/>
                  </a:cubicBezTo>
                  <a:cubicBezTo>
                    <a:pt x="4432" y="19340"/>
                    <a:pt x="4543" y="19404"/>
                    <a:pt x="4581" y="19404"/>
                  </a:cubicBezTo>
                  <a:cubicBezTo>
                    <a:pt x="4655" y="19437"/>
                    <a:pt x="4767" y="19372"/>
                    <a:pt x="4804" y="19404"/>
                  </a:cubicBezTo>
                  <a:cubicBezTo>
                    <a:pt x="4879" y="19404"/>
                    <a:pt x="4953" y="19437"/>
                    <a:pt x="4990" y="19469"/>
                  </a:cubicBezTo>
                  <a:cubicBezTo>
                    <a:pt x="5028" y="19469"/>
                    <a:pt x="5139" y="19534"/>
                    <a:pt x="5139" y="19566"/>
                  </a:cubicBezTo>
                  <a:cubicBezTo>
                    <a:pt x="5177" y="19598"/>
                    <a:pt x="5139" y="19663"/>
                    <a:pt x="5177" y="19695"/>
                  </a:cubicBezTo>
                  <a:cubicBezTo>
                    <a:pt x="5177" y="19727"/>
                    <a:pt x="5251" y="19824"/>
                    <a:pt x="5288" y="19857"/>
                  </a:cubicBezTo>
                  <a:cubicBezTo>
                    <a:pt x="5326" y="19889"/>
                    <a:pt x="5437" y="19953"/>
                    <a:pt x="5474" y="19986"/>
                  </a:cubicBezTo>
                  <a:cubicBezTo>
                    <a:pt x="5512" y="20018"/>
                    <a:pt x="5549" y="20083"/>
                    <a:pt x="5586" y="20115"/>
                  </a:cubicBezTo>
                  <a:cubicBezTo>
                    <a:pt x="5586" y="20179"/>
                    <a:pt x="5586" y="20309"/>
                    <a:pt x="5623" y="20373"/>
                  </a:cubicBezTo>
                  <a:cubicBezTo>
                    <a:pt x="5623" y="20405"/>
                    <a:pt x="5623" y="20502"/>
                    <a:pt x="5661" y="20535"/>
                  </a:cubicBezTo>
                  <a:cubicBezTo>
                    <a:pt x="5698" y="20567"/>
                    <a:pt x="5847" y="20567"/>
                    <a:pt x="5884" y="20567"/>
                  </a:cubicBezTo>
                  <a:cubicBezTo>
                    <a:pt x="5959" y="20599"/>
                    <a:pt x="6108" y="20599"/>
                    <a:pt x="6182" y="20599"/>
                  </a:cubicBezTo>
                  <a:cubicBezTo>
                    <a:pt x="6219" y="20631"/>
                    <a:pt x="6257" y="20664"/>
                    <a:pt x="6331" y="20696"/>
                  </a:cubicBezTo>
                  <a:cubicBezTo>
                    <a:pt x="6368" y="20696"/>
                    <a:pt x="6517" y="20696"/>
                    <a:pt x="6592" y="20696"/>
                  </a:cubicBezTo>
                  <a:cubicBezTo>
                    <a:pt x="6666" y="20696"/>
                    <a:pt x="6778" y="20631"/>
                    <a:pt x="6815" y="20631"/>
                  </a:cubicBezTo>
                  <a:cubicBezTo>
                    <a:pt x="6852" y="20599"/>
                    <a:pt x="6927" y="20535"/>
                    <a:pt x="6964" y="20535"/>
                  </a:cubicBezTo>
                  <a:cubicBezTo>
                    <a:pt x="7001" y="20502"/>
                    <a:pt x="7113" y="20535"/>
                    <a:pt x="7150" y="20535"/>
                  </a:cubicBezTo>
                  <a:cubicBezTo>
                    <a:pt x="7188" y="20535"/>
                    <a:pt x="7262" y="20599"/>
                    <a:pt x="7299" y="20599"/>
                  </a:cubicBezTo>
                  <a:cubicBezTo>
                    <a:pt x="7374" y="20599"/>
                    <a:pt x="7486" y="20599"/>
                    <a:pt x="7523" y="20599"/>
                  </a:cubicBezTo>
                  <a:cubicBezTo>
                    <a:pt x="7560" y="20599"/>
                    <a:pt x="7634" y="20631"/>
                    <a:pt x="7634" y="20664"/>
                  </a:cubicBezTo>
                  <a:cubicBezTo>
                    <a:pt x="7672" y="20696"/>
                    <a:pt x="7672" y="20793"/>
                    <a:pt x="7709" y="20825"/>
                  </a:cubicBezTo>
                  <a:cubicBezTo>
                    <a:pt x="7709" y="20857"/>
                    <a:pt x="7783" y="20857"/>
                    <a:pt x="7821" y="20857"/>
                  </a:cubicBezTo>
                  <a:cubicBezTo>
                    <a:pt x="7858" y="20857"/>
                    <a:pt x="7970" y="20825"/>
                    <a:pt x="8007" y="20857"/>
                  </a:cubicBezTo>
                  <a:cubicBezTo>
                    <a:pt x="8044" y="20890"/>
                    <a:pt x="8044" y="20954"/>
                    <a:pt x="8044" y="20987"/>
                  </a:cubicBezTo>
                  <a:cubicBezTo>
                    <a:pt x="8044" y="21019"/>
                    <a:pt x="8044" y="21116"/>
                    <a:pt x="8081" y="21116"/>
                  </a:cubicBezTo>
                  <a:cubicBezTo>
                    <a:pt x="8119" y="21148"/>
                    <a:pt x="8230" y="21148"/>
                    <a:pt x="8268" y="21148"/>
                  </a:cubicBezTo>
                  <a:cubicBezTo>
                    <a:pt x="8342" y="21148"/>
                    <a:pt x="8491" y="21180"/>
                    <a:pt x="8566" y="21180"/>
                  </a:cubicBezTo>
                  <a:cubicBezTo>
                    <a:pt x="8603" y="21180"/>
                    <a:pt x="8714" y="21180"/>
                    <a:pt x="8752" y="21148"/>
                  </a:cubicBezTo>
                  <a:cubicBezTo>
                    <a:pt x="8789" y="21083"/>
                    <a:pt x="8752" y="20922"/>
                    <a:pt x="8789" y="20890"/>
                  </a:cubicBezTo>
                  <a:cubicBezTo>
                    <a:pt x="8826" y="20857"/>
                    <a:pt x="8938" y="20857"/>
                    <a:pt x="8975" y="20825"/>
                  </a:cubicBezTo>
                  <a:cubicBezTo>
                    <a:pt x="9012" y="20825"/>
                    <a:pt x="9050" y="20728"/>
                    <a:pt x="9124" y="20696"/>
                  </a:cubicBezTo>
                  <a:cubicBezTo>
                    <a:pt x="9161" y="20664"/>
                    <a:pt x="9273" y="20664"/>
                    <a:pt x="9348" y="20664"/>
                  </a:cubicBezTo>
                  <a:cubicBezTo>
                    <a:pt x="9385" y="20664"/>
                    <a:pt x="9497" y="20664"/>
                    <a:pt x="9534" y="20696"/>
                  </a:cubicBezTo>
                  <a:cubicBezTo>
                    <a:pt x="9608" y="20696"/>
                    <a:pt x="9683" y="20793"/>
                    <a:pt x="9720" y="20793"/>
                  </a:cubicBezTo>
                  <a:cubicBezTo>
                    <a:pt x="9794" y="20825"/>
                    <a:pt x="9906" y="20793"/>
                    <a:pt x="9943" y="20793"/>
                  </a:cubicBezTo>
                  <a:cubicBezTo>
                    <a:pt x="10018" y="20793"/>
                    <a:pt x="10130" y="20793"/>
                    <a:pt x="10167" y="20793"/>
                  </a:cubicBezTo>
                  <a:cubicBezTo>
                    <a:pt x="10241" y="20825"/>
                    <a:pt x="10316" y="20857"/>
                    <a:pt x="10353" y="20890"/>
                  </a:cubicBezTo>
                  <a:cubicBezTo>
                    <a:pt x="10390" y="20890"/>
                    <a:pt x="10390" y="20987"/>
                    <a:pt x="10428" y="21019"/>
                  </a:cubicBezTo>
                  <a:cubicBezTo>
                    <a:pt x="10465" y="21051"/>
                    <a:pt x="10577" y="21083"/>
                    <a:pt x="10614" y="21083"/>
                  </a:cubicBezTo>
                  <a:cubicBezTo>
                    <a:pt x="10688" y="21051"/>
                    <a:pt x="10688" y="20954"/>
                    <a:pt x="10726" y="20922"/>
                  </a:cubicBezTo>
                  <a:cubicBezTo>
                    <a:pt x="10726" y="20890"/>
                    <a:pt x="10800" y="20890"/>
                    <a:pt x="10837" y="20857"/>
                  </a:cubicBezTo>
                  <a:cubicBezTo>
                    <a:pt x="10874" y="20857"/>
                    <a:pt x="10986" y="20922"/>
                    <a:pt x="11061" y="20922"/>
                  </a:cubicBezTo>
                  <a:cubicBezTo>
                    <a:pt x="11135" y="20890"/>
                    <a:pt x="11284" y="20857"/>
                    <a:pt x="11321" y="20825"/>
                  </a:cubicBezTo>
                  <a:cubicBezTo>
                    <a:pt x="11359" y="20793"/>
                    <a:pt x="11359" y="20696"/>
                    <a:pt x="11359" y="20664"/>
                  </a:cubicBezTo>
                  <a:cubicBezTo>
                    <a:pt x="11396" y="20631"/>
                    <a:pt x="11359" y="20567"/>
                    <a:pt x="11359" y="20535"/>
                  </a:cubicBezTo>
                  <a:cubicBezTo>
                    <a:pt x="11396" y="20502"/>
                    <a:pt x="11508" y="20470"/>
                    <a:pt x="11545" y="20438"/>
                  </a:cubicBezTo>
                  <a:cubicBezTo>
                    <a:pt x="11582" y="20405"/>
                    <a:pt x="11619" y="20341"/>
                    <a:pt x="11619" y="20309"/>
                  </a:cubicBezTo>
                  <a:cubicBezTo>
                    <a:pt x="11619" y="20276"/>
                    <a:pt x="11657" y="20179"/>
                    <a:pt x="11657" y="20147"/>
                  </a:cubicBezTo>
                  <a:cubicBezTo>
                    <a:pt x="11694" y="20115"/>
                    <a:pt x="11843" y="20147"/>
                    <a:pt x="11880" y="20115"/>
                  </a:cubicBezTo>
                  <a:cubicBezTo>
                    <a:pt x="11917" y="20115"/>
                    <a:pt x="11992" y="20083"/>
                    <a:pt x="12029" y="20050"/>
                  </a:cubicBezTo>
                  <a:cubicBezTo>
                    <a:pt x="12066" y="20050"/>
                    <a:pt x="12141" y="19953"/>
                    <a:pt x="12215" y="19921"/>
                  </a:cubicBezTo>
                  <a:cubicBezTo>
                    <a:pt x="12252" y="19921"/>
                    <a:pt x="12364" y="19889"/>
                    <a:pt x="12401" y="19889"/>
                  </a:cubicBezTo>
                  <a:cubicBezTo>
                    <a:pt x="12439" y="19889"/>
                    <a:pt x="12550" y="19921"/>
                    <a:pt x="12550" y="19953"/>
                  </a:cubicBezTo>
                  <a:cubicBezTo>
                    <a:pt x="12588" y="19986"/>
                    <a:pt x="12588" y="20083"/>
                    <a:pt x="12588" y="20147"/>
                  </a:cubicBezTo>
                  <a:cubicBezTo>
                    <a:pt x="12588" y="20179"/>
                    <a:pt x="12513" y="20244"/>
                    <a:pt x="12550" y="20309"/>
                  </a:cubicBezTo>
                  <a:cubicBezTo>
                    <a:pt x="12550" y="20341"/>
                    <a:pt x="12662" y="20373"/>
                    <a:pt x="12662" y="20405"/>
                  </a:cubicBezTo>
                  <a:cubicBezTo>
                    <a:pt x="12699" y="20438"/>
                    <a:pt x="12662" y="20502"/>
                    <a:pt x="12699" y="20567"/>
                  </a:cubicBezTo>
                  <a:cubicBezTo>
                    <a:pt x="12699" y="20599"/>
                    <a:pt x="12737" y="20728"/>
                    <a:pt x="12774" y="20761"/>
                  </a:cubicBezTo>
                  <a:cubicBezTo>
                    <a:pt x="12848" y="20825"/>
                    <a:pt x="12960" y="20922"/>
                    <a:pt x="13072" y="20922"/>
                  </a:cubicBezTo>
                  <a:cubicBezTo>
                    <a:pt x="13109" y="20922"/>
                    <a:pt x="13221" y="20857"/>
                    <a:pt x="13295" y="20825"/>
                  </a:cubicBezTo>
                  <a:cubicBezTo>
                    <a:pt x="13370" y="20825"/>
                    <a:pt x="13481" y="20857"/>
                    <a:pt x="13519" y="20890"/>
                  </a:cubicBezTo>
                  <a:cubicBezTo>
                    <a:pt x="13556" y="20890"/>
                    <a:pt x="13630" y="20987"/>
                    <a:pt x="13668" y="21019"/>
                  </a:cubicBezTo>
                  <a:cubicBezTo>
                    <a:pt x="13705" y="21051"/>
                    <a:pt x="13817" y="21083"/>
                    <a:pt x="13891" y="21116"/>
                  </a:cubicBezTo>
                  <a:cubicBezTo>
                    <a:pt x="13928" y="21148"/>
                    <a:pt x="14077" y="21148"/>
                    <a:pt x="14114" y="21213"/>
                  </a:cubicBezTo>
                  <a:cubicBezTo>
                    <a:pt x="14114" y="21245"/>
                    <a:pt x="14114" y="21309"/>
                    <a:pt x="14152" y="21342"/>
                  </a:cubicBezTo>
                  <a:cubicBezTo>
                    <a:pt x="14152" y="21406"/>
                    <a:pt x="14226" y="21503"/>
                    <a:pt x="14263" y="21568"/>
                  </a:cubicBezTo>
                  <a:cubicBezTo>
                    <a:pt x="14263" y="21568"/>
                    <a:pt x="14263" y="21568"/>
                    <a:pt x="14301" y="21568"/>
                  </a:cubicBezTo>
                  <a:cubicBezTo>
                    <a:pt x="14338" y="21568"/>
                    <a:pt x="14412" y="21600"/>
                    <a:pt x="14450" y="21600"/>
                  </a:cubicBezTo>
                  <a:cubicBezTo>
                    <a:pt x="14487" y="21568"/>
                    <a:pt x="14599" y="21535"/>
                    <a:pt x="14636" y="21503"/>
                  </a:cubicBezTo>
                  <a:cubicBezTo>
                    <a:pt x="14673" y="21503"/>
                    <a:pt x="14785" y="21406"/>
                    <a:pt x="14822" y="21406"/>
                  </a:cubicBezTo>
                  <a:cubicBezTo>
                    <a:pt x="14897" y="21374"/>
                    <a:pt x="15008" y="21374"/>
                    <a:pt x="15046" y="21374"/>
                  </a:cubicBezTo>
                  <a:cubicBezTo>
                    <a:pt x="15083" y="21342"/>
                    <a:pt x="15120" y="21277"/>
                    <a:pt x="15157" y="21277"/>
                  </a:cubicBezTo>
                  <a:cubicBezTo>
                    <a:pt x="15232" y="21245"/>
                    <a:pt x="15343" y="21277"/>
                    <a:pt x="15418" y="21245"/>
                  </a:cubicBezTo>
                  <a:cubicBezTo>
                    <a:pt x="15455" y="21213"/>
                    <a:pt x="15530" y="21148"/>
                    <a:pt x="15567" y="21116"/>
                  </a:cubicBezTo>
                  <a:cubicBezTo>
                    <a:pt x="15604" y="21083"/>
                    <a:pt x="15604" y="20954"/>
                    <a:pt x="15604" y="20922"/>
                  </a:cubicBezTo>
                  <a:cubicBezTo>
                    <a:pt x="15604" y="20857"/>
                    <a:pt x="15604" y="20761"/>
                    <a:pt x="15604" y="20728"/>
                  </a:cubicBezTo>
                  <a:cubicBezTo>
                    <a:pt x="15604" y="20664"/>
                    <a:pt x="15530" y="20535"/>
                    <a:pt x="15530" y="20470"/>
                  </a:cubicBezTo>
                  <a:cubicBezTo>
                    <a:pt x="15530" y="20438"/>
                    <a:pt x="15530" y="20341"/>
                    <a:pt x="15567" y="20276"/>
                  </a:cubicBezTo>
                  <a:cubicBezTo>
                    <a:pt x="15604" y="20276"/>
                    <a:pt x="15679" y="20244"/>
                    <a:pt x="15716" y="20212"/>
                  </a:cubicBezTo>
                  <a:cubicBezTo>
                    <a:pt x="15790" y="20212"/>
                    <a:pt x="15902" y="20244"/>
                    <a:pt x="15977" y="20244"/>
                  </a:cubicBezTo>
                  <a:cubicBezTo>
                    <a:pt x="15977" y="20244"/>
                    <a:pt x="16051" y="20212"/>
                    <a:pt x="16051" y="20179"/>
                  </a:cubicBezTo>
                  <a:cubicBezTo>
                    <a:pt x="16088" y="20147"/>
                    <a:pt x="16126" y="20018"/>
                    <a:pt x="16088" y="19953"/>
                  </a:cubicBezTo>
                  <a:cubicBezTo>
                    <a:pt x="16088" y="19921"/>
                    <a:pt x="15977" y="19857"/>
                    <a:pt x="15977" y="19824"/>
                  </a:cubicBezTo>
                  <a:cubicBezTo>
                    <a:pt x="15939" y="19792"/>
                    <a:pt x="15977" y="19695"/>
                    <a:pt x="15977" y="19630"/>
                  </a:cubicBezTo>
                  <a:cubicBezTo>
                    <a:pt x="15977" y="19598"/>
                    <a:pt x="15939" y="19469"/>
                    <a:pt x="15902" y="19437"/>
                  </a:cubicBezTo>
                  <a:cubicBezTo>
                    <a:pt x="15865" y="19404"/>
                    <a:pt x="15828" y="19340"/>
                    <a:pt x="15790" y="19308"/>
                  </a:cubicBezTo>
                  <a:cubicBezTo>
                    <a:pt x="15753" y="19275"/>
                    <a:pt x="15679" y="19243"/>
                    <a:pt x="15679" y="19211"/>
                  </a:cubicBezTo>
                  <a:cubicBezTo>
                    <a:pt x="15641" y="19211"/>
                    <a:pt x="15641" y="19114"/>
                    <a:pt x="15679" y="19114"/>
                  </a:cubicBezTo>
                  <a:cubicBezTo>
                    <a:pt x="15679" y="19049"/>
                    <a:pt x="15828" y="18985"/>
                    <a:pt x="15865" y="18952"/>
                  </a:cubicBezTo>
                  <a:cubicBezTo>
                    <a:pt x="15902" y="18920"/>
                    <a:pt x="15977" y="18823"/>
                    <a:pt x="15977" y="18791"/>
                  </a:cubicBezTo>
                  <a:cubicBezTo>
                    <a:pt x="15977" y="18759"/>
                    <a:pt x="15902" y="18662"/>
                    <a:pt x="15902" y="18630"/>
                  </a:cubicBezTo>
                  <a:cubicBezTo>
                    <a:pt x="15902" y="18597"/>
                    <a:pt x="15902" y="18500"/>
                    <a:pt x="15902" y="18468"/>
                  </a:cubicBezTo>
                  <a:cubicBezTo>
                    <a:pt x="15939" y="18436"/>
                    <a:pt x="15977" y="18371"/>
                    <a:pt x="15977" y="18339"/>
                  </a:cubicBezTo>
                  <a:cubicBezTo>
                    <a:pt x="16014" y="18274"/>
                    <a:pt x="16051" y="18178"/>
                    <a:pt x="16051" y="18113"/>
                  </a:cubicBezTo>
                  <a:cubicBezTo>
                    <a:pt x="16051" y="18081"/>
                    <a:pt x="16051" y="18016"/>
                    <a:pt x="16051" y="17984"/>
                  </a:cubicBezTo>
                  <a:cubicBezTo>
                    <a:pt x="16088" y="17952"/>
                    <a:pt x="16163" y="17952"/>
                    <a:pt x="16200" y="17919"/>
                  </a:cubicBezTo>
                  <a:cubicBezTo>
                    <a:pt x="16200" y="17887"/>
                    <a:pt x="16200" y="17790"/>
                    <a:pt x="16237" y="17758"/>
                  </a:cubicBezTo>
                  <a:cubicBezTo>
                    <a:pt x="16274" y="17726"/>
                    <a:pt x="16312" y="17693"/>
                    <a:pt x="16349" y="17693"/>
                  </a:cubicBezTo>
                  <a:cubicBezTo>
                    <a:pt x="16386" y="17661"/>
                    <a:pt x="16461" y="17661"/>
                    <a:pt x="16498" y="17693"/>
                  </a:cubicBezTo>
                  <a:cubicBezTo>
                    <a:pt x="16535" y="17726"/>
                    <a:pt x="16498" y="17790"/>
                    <a:pt x="16535" y="17790"/>
                  </a:cubicBezTo>
                  <a:cubicBezTo>
                    <a:pt x="16535" y="17822"/>
                    <a:pt x="16610" y="17855"/>
                    <a:pt x="16647" y="17822"/>
                  </a:cubicBezTo>
                  <a:cubicBezTo>
                    <a:pt x="16684" y="17822"/>
                    <a:pt x="16721" y="17790"/>
                    <a:pt x="16759" y="17790"/>
                  </a:cubicBezTo>
                  <a:cubicBezTo>
                    <a:pt x="16833" y="17790"/>
                    <a:pt x="16908" y="17887"/>
                    <a:pt x="16945" y="17919"/>
                  </a:cubicBezTo>
                  <a:cubicBezTo>
                    <a:pt x="16945" y="17952"/>
                    <a:pt x="16945" y="18016"/>
                    <a:pt x="16982" y="18048"/>
                  </a:cubicBezTo>
                  <a:cubicBezTo>
                    <a:pt x="16982" y="18048"/>
                    <a:pt x="17019" y="18081"/>
                    <a:pt x="17019" y="18113"/>
                  </a:cubicBezTo>
                  <a:cubicBezTo>
                    <a:pt x="17057" y="18145"/>
                    <a:pt x="17019" y="18210"/>
                    <a:pt x="17019" y="18242"/>
                  </a:cubicBezTo>
                  <a:cubicBezTo>
                    <a:pt x="17019" y="18274"/>
                    <a:pt x="16982" y="18404"/>
                    <a:pt x="17057" y="18436"/>
                  </a:cubicBezTo>
                  <a:cubicBezTo>
                    <a:pt x="17057" y="18436"/>
                    <a:pt x="17131" y="18436"/>
                    <a:pt x="17168" y="18436"/>
                  </a:cubicBezTo>
                  <a:cubicBezTo>
                    <a:pt x="17243" y="18404"/>
                    <a:pt x="17280" y="18339"/>
                    <a:pt x="17317" y="18274"/>
                  </a:cubicBezTo>
                  <a:cubicBezTo>
                    <a:pt x="17354" y="18242"/>
                    <a:pt x="17317" y="18145"/>
                    <a:pt x="17354" y="18081"/>
                  </a:cubicBezTo>
                  <a:cubicBezTo>
                    <a:pt x="17354" y="18048"/>
                    <a:pt x="17392" y="17984"/>
                    <a:pt x="17429" y="17952"/>
                  </a:cubicBezTo>
                  <a:cubicBezTo>
                    <a:pt x="17503" y="17952"/>
                    <a:pt x="17578" y="18048"/>
                    <a:pt x="17615" y="18048"/>
                  </a:cubicBezTo>
                  <a:cubicBezTo>
                    <a:pt x="17652" y="18048"/>
                    <a:pt x="17727" y="18048"/>
                    <a:pt x="17764" y="18016"/>
                  </a:cubicBezTo>
                  <a:cubicBezTo>
                    <a:pt x="17801" y="18016"/>
                    <a:pt x="17801" y="17919"/>
                    <a:pt x="17801" y="17887"/>
                  </a:cubicBezTo>
                  <a:cubicBezTo>
                    <a:pt x="17764" y="17855"/>
                    <a:pt x="17652" y="17822"/>
                    <a:pt x="17615" y="17790"/>
                  </a:cubicBezTo>
                  <a:cubicBezTo>
                    <a:pt x="17578" y="17726"/>
                    <a:pt x="17615" y="17629"/>
                    <a:pt x="17578" y="17564"/>
                  </a:cubicBezTo>
                  <a:cubicBezTo>
                    <a:pt x="17578" y="17532"/>
                    <a:pt x="17541" y="17500"/>
                    <a:pt x="17503" y="17467"/>
                  </a:cubicBezTo>
                  <a:cubicBezTo>
                    <a:pt x="17466" y="17435"/>
                    <a:pt x="17392" y="17435"/>
                    <a:pt x="17354" y="17403"/>
                  </a:cubicBezTo>
                  <a:cubicBezTo>
                    <a:pt x="17354" y="17370"/>
                    <a:pt x="17317" y="17306"/>
                    <a:pt x="17317" y="17274"/>
                  </a:cubicBezTo>
                  <a:cubicBezTo>
                    <a:pt x="17317" y="17241"/>
                    <a:pt x="17392" y="17177"/>
                    <a:pt x="17429" y="17177"/>
                  </a:cubicBezTo>
                  <a:cubicBezTo>
                    <a:pt x="17466" y="17177"/>
                    <a:pt x="17541" y="17177"/>
                    <a:pt x="17578" y="17177"/>
                  </a:cubicBezTo>
                  <a:cubicBezTo>
                    <a:pt x="17615" y="17144"/>
                    <a:pt x="17615" y="17080"/>
                    <a:pt x="17652" y="17048"/>
                  </a:cubicBezTo>
                  <a:cubicBezTo>
                    <a:pt x="17652" y="17015"/>
                    <a:pt x="17690" y="16886"/>
                    <a:pt x="17652" y="16854"/>
                  </a:cubicBezTo>
                  <a:cubicBezTo>
                    <a:pt x="17652" y="16789"/>
                    <a:pt x="17541" y="16757"/>
                    <a:pt x="17503" y="16725"/>
                  </a:cubicBezTo>
                  <a:cubicBezTo>
                    <a:pt x="17503" y="16660"/>
                    <a:pt x="17503" y="16563"/>
                    <a:pt x="17541" y="16531"/>
                  </a:cubicBezTo>
                  <a:cubicBezTo>
                    <a:pt x="17578" y="16466"/>
                    <a:pt x="17690" y="16434"/>
                    <a:pt x="17690" y="16402"/>
                  </a:cubicBezTo>
                  <a:cubicBezTo>
                    <a:pt x="17727" y="16402"/>
                    <a:pt x="17727" y="16337"/>
                    <a:pt x="17727" y="16305"/>
                  </a:cubicBezTo>
                  <a:cubicBezTo>
                    <a:pt x="17727" y="16273"/>
                    <a:pt x="17690" y="16176"/>
                    <a:pt x="17690" y="16143"/>
                  </a:cubicBezTo>
                  <a:cubicBezTo>
                    <a:pt x="17690" y="16111"/>
                    <a:pt x="17727" y="16047"/>
                    <a:pt x="17764" y="16014"/>
                  </a:cubicBezTo>
                  <a:cubicBezTo>
                    <a:pt x="17839" y="16014"/>
                    <a:pt x="17950" y="16047"/>
                    <a:pt x="17988" y="16047"/>
                  </a:cubicBezTo>
                  <a:cubicBezTo>
                    <a:pt x="18062" y="16014"/>
                    <a:pt x="18137" y="16014"/>
                    <a:pt x="18174" y="15982"/>
                  </a:cubicBezTo>
                  <a:cubicBezTo>
                    <a:pt x="18211" y="15950"/>
                    <a:pt x="18248" y="15885"/>
                    <a:pt x="18248" y="15853"/>
                  </a:cubicBezTo>
                  <a:cubicBezTo>
                    <a:pt x="18286" y="15821"/>
                    <a:pt x="18211" y="15691"/>
                    <a:pt x="18248" y="15627"/>
                  </a:cubicBezTo>
                  <a:cubicBezTo>
                    <a:pt x="18248" y="15595"/>
                    <a:pt x="18286" y="15498"/>
                    <a:pt x="18323" y="15465"/>
                  </a:cubicBezTo>
                  <a:cubicBezTo>
                    <a:pt x="18360" y="15433"/>
                    <a:pt x="18397" y="15401"/>
                    <a:pt x="18434" y="15369"/>
                  </a:cubicBezTo>
                  <a:cubicBezTo>
                    <a:pt x="18472" y="15336"/>
                    <a:pt x="18546" y="15272"/>
                    <a:pt x="18583" y="15207"/>
                  </a:cubicBezTo>
                  <a:cubicBezTo>
                    <a:pt x="18583" y="15175"/>
                    <a:pt x="18583" y="15078"/>
                    <a:pt x="18621" y="15078"/>
                  </a:cubicBezTo>
                  <a:cubicBezTo>
                    <a:pt x="18658" y="15046"/>
                    <a:pt x="18770" y="15046"/>
                    <a:pt x="18807" y="15078"/>
                  </a:cubicBezTo>
                  <a:cubicBezTo>
                    <a:pt x="18844" y="15078"/>
                    <a:pt x="18881" y="15110"/>
                    <a:pt x="18919" y="15143"/>
                  </a:cubicBezTo>
                  <a:cubicBezTo>
                    <a:pt x="18956" y="15175"/>
                    <a:pt x="18919" y="15272"/>
                    <a:pt x="18956" y="15336"/>
                  </a:cubicBezTo>
                  <a:cubicBezTo>
                    <a:pt x="18993" y="15369"/>
                    <a:pt x="19068" y="15401"/>
                    <a:pt x="19142" y="15433"/>
                  </a:cubicBezTo>
                  <a:cubicBezTo>
                    <a:pt x="19179" y="15433"/>
                    <a:pt x="19254" y="15369"/>
                    <a:pt x="19291" y="15336"/>
                  </a:cubicBezTo>
                  <a:cubicBezTo>
                    <a:pt x="19366" y="15304"/>
                    <a:pt x="19366" y="15207"/>
                    <a:pt x="19403" y="15143"/>
                  </a:cubicBezTo>
                  <a:cubicBezTo>
                    <a:pt x="19440" y="15110"/>
                    <a:pt x="19552" y="15046"/>
                    <a:pt x="19626" y="15013"/>
                  </a:cubicBezTo>
                  <a:cubicBezTo>
                    <a:pt x="19663" y="14981"/>
                    <a:pt x="19775" y="15013"/>
                    <a:pt x="19812" y="15013"/>
                  </a:cubicBezTo>
                  <a:cubicBezTo>
                    <a:pt x="19850" y="14981"/>
                    <a:pt x="19887" y="14884"/>
                    <a:pt x="19887" y="14852"/>
                  </a:cubicBezTo>
                  <a:cubicBezTo>
                    <a:pt x="19924" y="14820"/>
                    <a:pt x="19924" y="14723"/>
                    <a:pt x="19961" y="14691"/>
                  </a:cubicBezTo>
                  <a:cubicBezTo>
                    <a:pt x="19999" y="14658"/>
                    <a:pt x="20110" y="14658"/>
                    <a:pt x="20148" y="14626"/>
                  </a:cubicBezTo>
                  <a:cubicBezTo>
                    <a:pt x="20185" y="14594"/>
                    <a:pt x="20259" y="14529"/>
                    <a:pt x="20259" y="14465"/>
                  </a:cubicBezTo>
                  <a:cubicBezTo>
                    <a:pt x="20297" y="14400"/>
                    <a:pt x="20334" y="14271"/>
                    <a:pt x="20371" y="14206"/>
                  </a:cubicBezTo>
                  <a:cubicBezTo>
                    <a:pt x="20408" y="14142"/>
                    <a:pt x="20483" y="14045"/>
                    <a:pt x="20520" y="14013"/>
                  </a:cubicBezTo>
                  <a:cubicBezTo>
                    <a:pt x="20594" y="13916"/>
                    <a:pt x="20706" y="13787"/>
                    <a:pt x="20781" y="13690"/>
                  </a:cubicBezTo>
                  <a:cubicBezTo>
                    <a:pt x="20818" y="13657"/>
                    <a:pt x="20892" y="13528"/>
                    <a:pt x="20967" y="13496"/>
                  </a:cubicBezTo>
                  <a:cubicBezTo>
                    <a:pt x="21004" y="13464"/>
                    <a:pt x="21116" y="13464"/>
                    <a:pt x="21153" y="13431"/>
                  </a:cubicBezTo>
                  <a:cubicBezTo>
                    <a:pt x="21190" y="13399"/>
                    <a:pt x="21228" y="13335"/>
                    <a:pt x="21228" y="13302"/>
                  </a:cubicBezTo>
                  <a:cubicBezTo>
                    <a:pt x="21228" y="13238"/>
                    <a:pt x="21153" y="13141"/>
                    <a:pt x="21153" y="13109"/>
                  </a:cubicBezTo>
                  <a:cubicBezTo>
                    <a:pt x="21190" y="13044"/>
                    <a:pt x="21302" y="13044"/>
                    <a:pt x="21302" y="13012"/>
                  </a:cubicBezTo>
                  <a:cubicBezTo>
                    <a:pt x="21339" y="12947"/>
                    <a:pt x="21265" y="12850"/>
                    <a:pt x="21228" y="12786"/>
                  </a:cubicBezTo>
                  <a:cubicBezTo>
                    <a:pt x="21228" y="12753"/>
                    <a:pt x="21116" y="12721"/>
                    <a:pt x="21079" y="12689"/>
                  </a:cubicBezTo>
                  <a:cubicBezTo>
                    <a:pt x="21041" y="12657"/>
                    <a:pt x="21079" y="12592"/>
                    <a:pt x="21079" y="12527"/>
                  </a:cubicBezTo>
                  <a:cubicBezTo>
                    <a:pt x="21116" y="12495"/>
                    <a:pt x="21228" y="12430"/>
                    <a:pt x="21265" y="12366"/>
                  </a:cubicBezTo>
                  <a:cubicBezTo>
                    <a:pt x="21265" y="12301"/>
                    <a:pt x="21153" y="12204"/>
                    <a:pt x="21153" y="12140"/>
                  </a:cubicBezTo>
                  <a:cubicBezTo>
                    <a:pt x="21153" y="12108"/>
                    <a:pt x="21228" y="12043"/>
                    <a:pt x="21228" y="12011"/>
                  </a:cubicBezTo>
                  <a:cubicBezTo>
                    <a:pt x="21265" y="11978"/>
                    <a:pt x="21265" y="11914"/>
                    <a:pt x="21265" y="11882"/>
                  </a:cubicBezTo>
                  <a:cubicBezTo>
                    <a:pt x="21228" y="11849"/>
                    <a:pt x="21153" y="11817"/>
                    <a:pt x="21116" y="11785"/>
                  </a:cubicBezTo>
                  <a:cubicBezTo>
                    <a:pt x="21116" y="11785"/>
                    <a:pt x="21153" y="11720"/>
                    <a:pt x="21153" y="11688"/>
                  </a:cubicBezTo>
                  <a:cubicBezTo>
                    <a:pt x="21190" y="11688"/>
                    <a:pt x="21302" y="11720"/>
                    <a:pt x="21377" y="11688"/>
                  </a:cubicBezTo>
                  <a:cubicBezTo>
                    <a:pt x="21377" y="11688"/>
                    <a:pt x="21414" y="11656"/>
                    <a:pt x="21414" y="11623"/>
                  </a:cubicBezTo>
                  <a:cubicBezTo>
                    <a:pt x="21414" y="11559"/>
                    <a:pt x="21302" y="11462"/>
                    <a:pt x="21302" y="11397"/>
                  </a:cubicBezTo>
                  <a:cubicBezTo>
                    <a:pt x="21302" y="11365"/>
                    <a:pt x="21377" y="11300"/>
                    <a:pt x="21377" y="11236"/>
                  </a:cubicBezTo>
                  <a:cubicBezTo>
                    <a:pt x="21377" y="11204"/>
                    <a:pt x="21339" y="11107"/>
                    <a:pt x="21339" y="11074"/>
                  </a:cubicBezTo>
                  <a:cubicBezTo>
                    <a:pt x="21302" y="10978"/>
                    <a:pt x="21190" y="10816"/>
                    <a:pt x="21228" y="10752"/>
                  </a:cubicBezTo>
                  <a:cubicBezTo>
                    <a:pt x="21265" y="10719"/>
                    <a:pt x="21377" y="10687"/>
                    <a:pt x="21377" y="10655"/>
                  </a:cubicBezTo>
                  <a:cubicBezTo>
                    <a:pt x="21414" y="10590"/>
                    <a:pt x="21339" y="10493"/>
                    <a:pt x="21339" y="10461"/>
                  </a:cubicBezTo>
                  <a:cubicBezTo>
                    <a:pt x="21302" y="10396"/>
                    <a:pt x="21339" y="10300"/>
                    <a:pt x="21339" y="10267"/>
                  </a:cubicBezTo>
                  <a:cubicBezTo>
                    <a:pt x="21339" y="10203"/>
                    <a:pt x="21414" y="10138"/>
                    <a:pt x="21451" y="10074"/>
                  </a:cubicBezTo>
                  <a:cubicBezTo>
                    <a:pt x="21451" y="10041"/>
                    <a:pt x="21414" y="9912"/>
                    <a:pt x="21451" y="9880"/>
                  </a:cubicBezTo>
                  <a:cubicBezTo>
                    <a:pt x="21451" y="9848"/>
                    <a:pt x="21451" y="9751"/>
                    <a:pt x="21488" y="9718"/>
                  </a:cubicBezTo>
                  <a:cubicBezTo>
                    <a:pt x="21526" y="9718"/>
                    <a:pt x="21563" y="9686"/>
                    <a:pt x="21563" y="9654"/>
                  </a:cubicBezTo>
                  <a:cubicBezTo>
                    <a:pt x="21600" y="9622"/>
                    <a:pt x="21563" y="9525"/>
                    <a:pt x="21563" y="9492"/>
                  </a:cubicBezTo>
                  <a:close/>
                </a:path>
              </a:pathLst>
            </a:custGeom>
            <a:solidFill>
              <a:srgbClr val="007953"/>
            </a:solidFill>
            <a:ln w="12700" cap="flat">
              <a:solidFill>
                <a:srgbClr val="F9F9F9"/>
              </a:solidFill>
              <a:prstDash val="solid"/>
              <a:round/>
            </a:ln>
            <a:effectLst/>
          </p:spPr>
          <p:txBody>
            <a:bodyPr lIns="68579" tIns="68579" rIns="68579" bIns="68579"/>
            <a:lstStyle/>
            <a:p>
              <a:pPr algn="l" rtl="0">
                <a:defRPr sz="3600">
                  <a:solidFill>
                    <a:srgbClr val="212E3C"/>
                  </a:solidFill>
                  <a:latin typeface="Calibri"/>
                  <a:ea typeface="Calibri"/>
                  <a:cs typeface="Calibri"/>
                  <a:sym typeface="Calibri"/>
                </a:defRPr>
              </a:pPr>
              <a:endParaRPr>
                <a:sym typeface="Calibri"/>
              </a:endParaRPr>
            </a:p>
          </p:txBody>
        </p:sp>
        <p:sp>
          <p:nvSpPr>
            <p:cNvPr id="87" name="Freeform 10">
              <a:extLst>
                <a:ext uri="{FF2B5EF4-FFF2-40B4-BE49-F238E27FC236}">
                  <a16:creationId xmlns:a16="http://schemas.microsoft.com/office/drawing/2014/main" id="{F9DFD22B-88D0-4DC8-8688-A72FE00AC905}"/>
                </a:ext>
              </a:extLst>
            </p:cNvPr>
            <p:cNvSpPr/>
            <p:nvPr/>
          </p:nvSpPr>
          <p:spPr>
            <a:xfrm>
              <a:off x="2313354" y="1133925"/>
              <a:ext cx="201711" cy="774174"/>
            </a:xfrm>
            <a:custGeom>
              <a:avLst/>
              <a:gdLst/>
              <a:ahLst/>
              <a:cxnLst/>
              <a:rect l="l" t="t" r="r" b="b"/>
              <a:pathLst>
                <a:path w="5490353" h="658018">
                  <a:moveTo>
                    <a:pt x="0" y="0"/>
                  </a:moveTo>
                  <a:lnTo>
                    <a:pt x="5490353" y="0"/>
                  </a:lnTo>
                  <a:lnTo>
                    <a:pt x="5490353" y="658017"/>
                  </a:lnTo>
                  <a:lnTo>
                    <a:pt x="0" y="658017"/>
                  </a:lnTo>
                  <a:close/>
                </a:path>
              </a:pathLst>
            </a:custGeom>
            <a:solidFill>
              <a:schemeClr val="accent1"/>
            </a:solidFill>
          </p:spPr>
          <p:txBody>
            <a:bodyPr/>
            <a:lstStyle/>
            <a:p>
              <a:endParaRPr lang="en-US"/>
            </a:p>
          </p:txBody>
        </p:sp>
        <p:sp>
          <p:nvSpPr>
            <p:cNvPr id="86" name="Freeform 15">
              <a:extLst>
                <a:ext uri="{FF2B5EF4-FFF2-40B4-BE49-F238E27FC236}">
                  <a16:creationId xmlns:a16="http://schemas.microsoft.com/office/drawing/2014/main" id="{EE928376-B733-43F4-9F03-55C0E4FEBC8A}"/>
                </a:ext>
              </a:extLst>
            </p:cNvPr>
            <p:cNvSpPr/>
            <p:nvPr/>
          </p:nvSpPr>
          <p:spPr>
            <a:xfrm>
              <a:off x="2121045" y="1133924"/>
              <a:ext cx="206876" cy="774174"/>
            </a:xfrm>
            <a:custGeom>
              <a:avLst/>
              <a:gdLst/>
              <a:ahLst/>
              <a:cxnLst/>
              <a:rect l="l" t="t" r="r" b="b"/>
              <a:pathLst>
                <a:path w="8313103" h="1305180">
                  <a:moveTo>
                    <a:pt x="0" y="0"/>
                  </a:moveTo>
                  <a:lnTo>
                    <a:pt x="8313103" y="0"/>
                  </a:lnTo>
                  <a:lnTo>
                    <a:pt x="8313103" y="1305180"/>
                  </a:lnTo>
                  <a:lnTo>
                    <a:pt x="0" y="1305180"/>
                  </a:lnTo>
                  <a:close/>
                </a:path>
              </a:pathLst>
            </a:custGeom>
            <a:solidFill>
              <a:schemeClr val="accent2">
                <a:lumMod val="75000"/>
              </a:schemeClr>
            </a:solidFill>
          </p:spPr>
          <p:txBody>
            <a:bodyPr/>
            <a:lstStyle/>
            <a:p>
              <a:endParaRPr lang="en-US"/>
            </a:p>
          </p:txBody>
        </p:sp>
        <p:sp>
          <p:nvSpPr>
            <p:cNvPr id="22" name="Rectangle: Rounded Corners 21">
              <a:extLst>
                <a:ext uri="{FF2B5EF4-FFF2-40B4-BE49-F238E27FC236}">
                  <a16:creationId xmlns:a16="http://schemas.microsoft.com/office/drawing/2014/main" id="{BB9D1646-88C6-4615-9EA3-93C5D4F3073C}"/>
                </a:ext>
              </a:extLst>
            </p:cNvPr>
            <p:cNvSpPr/>
            <p:nvPr/>
          </p:nvSpPr>
          <p:spPr bwMode="auto">
            <a:xfrm>
              <a:off x="422676" y="1126002"/>
              <a:ext cx="1814120" cy="786072"/>
            </a:xfrm>
            <a:prstGeom prst="roundRect">
              <a:avLst/>
            </a:prstGeom>
            <a:solidFill>
              <a:schemeClr val="bg1"/>
            </a:solidFill>
            <a:ln w="19050" cmpd="sng">
              <a:solidFill>
                <a:schemeClr val="accent5"/>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4" name="TextBox 28">
              <a:extLst>
                <a:ext uri="{FF2B5EF4-FFF2-40B4-BE49-F238E27FC236}">
                  <a16:creationId xmlns:a16="http://schemas.microsoft.com/office/drawing/2014/main" id="{F90E491A-C82F-45D4-8A89-1E2C27459132}"/>
                </a:ext>
              </a:extLst>
            </p:cNvPr>
            <p:cNvSpPr txBox="1"/>
            <p:nvPr/>
          </p:nvSpPr>
          <p:spPr>
            <a:xfrm>
              <a:off x="744590" y="1547653"/>
              <a:ext cx="1094278" cy="309315"/>
            </a:xfrm>
            <a:prstGeom prst="rect">
              <a:avLst/>
            </a:prstGeom>
          </p:spPr>
          <p:txBody>
            <a:bodyPr wrap="square" lIns="0" tIns="0" rIns="0" bIns="0" rtlCol="0" anchor="t">
              <a:spAutoFit/>
            </a:bodyPr>
            <a:lstStyle/>
            <a:p>
              <a:pPr algn="ctr"/>
              <a:r>
                <a:rPr lang="en-US" sz="1005" b="1" dirty="0">
                  <a:solidFill>
                    <a:schemeClr val="accent5">
                      <a:lumMod val="75000"/>
                    </a:schemeClr>
                  </a:solidFill>
                  <a:latin typeface="Arial" panose="020B0604020202020204" pitchFamily="34" charset="0"/>
                  <a:cs typeface="Arial" panose="020B0604020202020204" pitchFamily="34" charset="0"/>
                </a:rPr>
                <a:t>Medium-duty vehicle</a:t>
              </a:r>
            </a:p>
          </p:txBody>
        </p:sp>
        <p:pic>
          <p:nvPicPr>
            <p:cNvPr id="153" name="Graphic 152" descr="Truck with solid fill">
              <a:extLst>
                <a:ext uri="{FF2B5EF4-FFF2-40B4-BE49-F238E27FC236}">
                  <a16:creationId xmlns:a16="http://schemas.microsoft.com/office/drawing/2014/main" id="{92359049-C8CD-4B28-BDAC-7B21C3FAD0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1927" y="1052405"/>
              <a:ext cx="867010" cy="611570"/>
            </a:xfrm>
            <a:prstGeom prst="rect">
              <a:avLst/>
            </a:prstGeom>
          </p:spPr>
        </p:pic>
        <p:sp>
          <p:nvSpPr>
            <p:cNvPr id="102" name="Rectangle 101">
              <a:extLst>
                <a:ext uri="{FF2B5EF4-FFF2-40B4-BE49-F238E27FC236}">
                  <a16:creationId xmlns:a16="http://schemas.microsoft.com/office/drawing/2014/main" id="{83A63DFB-E45B-4F4F-A276-91B39892D2B5}"/>
                </a:ext>
              </a:extLst>
            </p:cNvPr>
            <p:cNvSpPr/>
            <p:nvPr/>
          </p:nvSpPr>
          <p:spPr bwMode="auto">
            <a:xfrm>
              <a:off x="2116945" y="2076451"/>
              <a:ext cx="206875" cy="775274"/>
            </a:xfrm>
            <a:prstGeom prst="rect">
              <a:avLst/>
            </a:prstGeom>
            <a:solidFill>
              <a:schemeClr val="accent2">
                <a:lumMod val="75000"/>
              </a:schemeClr>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25" name="Rectangle: Rounded Corners 24">
              <a:extLst>
                <a:ext uri="{FF2B5EF4-FFF2-40B4-BE49-F238E27FC236}">
                  <a16:creationId xmlns:a16="http://schemas.microsoft.com/office/drawing/2014/main" id="{C3E985E4-EBBA-458F-9466-2AAD6A774C20}"/>
                </a:ext>
              </a:extLst>
            </p:cNvPr>
            <p:cNvSpPr/>
            <p:nvPr/>
          </p:nvSpPr>
          <p:spPr bwMode="auto">
            <a:xfrm>
              <a:off x="433635" y="2073565"/>
              <a:ext cx="1803161" cy="786072"/>
            </a:xfrm>
            <a:prstGeom prst="roundRect">
              <a:avLst/>
            </a:prstGeom>
            <a:solidFill>
              <a:schemeClr val="bg1"/>
            </a:solidFill>
            <a:ln w="19050" cmpd="sng">
              <a:solidFill>
                <a:schemeClr val="accent5"/>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70" name="TextBox 28">
              <a:extLst>
                <a:ext uri="{FF2B5EF4-FFF2-40B4-BE49-F238E27FC236}">
                  <a16:creationId xmlns:a16="http://schemas.microsoft.com/office/drawing/2014/main" id="{E5D208E4-EC27-4455-BF75-12F72369C510}"/>
                </a:ext>
              </a:extLst>
            </p:cNvPr>
            <p:cNvSpPr txBox="1"/>
            <p:nvPr/>
          </p:nvSpPr>
          <p:spPr>
            <a:xfrm>
              <a:off x="422676" y="2517568"/>
              <a:ext cx="1806127" cy="309315"/>
            </a:xfrm>
            <a:prstGeom prst="rect">
              <a:avLst/>
            </a:prstGeom>
          </p:spPr>
          <p:txBody>
            <a:bodyPr wrap="square" lIns="0" tIns="0" rIns="0" bIns="0" rtlCol="0" anchor="t">
              <a:spAutoFit/>
            </a:bodyPr>
            <a:lstStyle/>
            <a:p>
              <a:pPr algn="ctr"/>
              <a:r>
                <a:rPr lang="en-US" sz="1005" b="1">
                  <a:solidFill>
                    <a:schemeClr val="accent5">
                      <a:lumMod val="75000"/>
                    </a:schemeClr>
                  </a:solidFill>
                  <a:latin typeface="Arial" panose="020B0604020202020204" pitchFamily="34" charset="0"/>
                  <a:cs typeface="Arial" panose="020B0604020202020204" pitchFamily="34" charset="0"/>
                </a:rPr>
                <a:t>Intrastate Heavy-duty Commercial Motor Vehicle</a:t>
              </a:r>
              <a:endParaRPr lang="en-US" sz="1005">
                <a:solidFill>
                  <a:schemeClr val="accent5">
                    <a:lumMod val="75000"/>
                  </a:schemeClr>
                </a:solidFill>
                <a:latin typeface="Arial" panose="020B0604020202020204" pitchFamily="34" charset="0"/>
                <a:cs typeface="Arial" panose="020B0604020202020204" pitchFamily="34" charset="0"/>
              </a:endParaRPr>
            </a:p>
          </p:txBody>
        </p:sp>
        <p:sp>
          <p:nvSpPr>
            <p:cNvPr id="139" name="Freeform 4">
              <a:extLst>
                <a:ext uri="{FF2B5EF4-FFF2-40B4-BE49-F238E27FC236}">
                  <a16:creationId xmlns:a16="http://schemas.microsoft.com/office/drawing/2014/main" id="{C0DA8B3D-CA64-4D24-9EF6-E42B7B8A28D2}"/>
                </a:ext>
              </a:extLst>
            </p:cNvPr>
            <p:cNvSpPr/>
            <p:nvPr/>
          </p:nvSpPr>
          <p:spPr>
            <a:xfrm>
              <a:off x="2116945" y="3010556"/>
              <a:ext cx="204605" cy="771694"/>
            </a:xfrm>
            <a:custGeom>
              <a:avLst/>
              <a:gdLst/>
              <a:ahLst/>
              <a:cxnLst/>
              <a:rect l="l" t="t" r="r" b="b"/>
              <a:pathLst>
                <a:path w="9881870" h="1341435">
                  <a:moveTo>
                    <a:pt x="0" y="0"/>
                  </a:moveTo>
                  <a:lnTo>
                    <a:pt x="9881870" y="0"/>
                  </a:lnTo>
                  <a:lnTo>
                    <a:pt x="9881870" y="1341435"/>
                  </a:lnTo>
                  <a:lnTo>
                    <a:pt x="0" y="1341435"/>
                  </a:lnTo>
                  <a:close/>
                </a:path>
              </a:pathLst>
            </a:custGeom>
            <a:solidFill>
              <a:schemeClr val="accent2">
                <a:lumMod val="75000"/>
              </a:schemeClr>
            </a:solidFill>
          </p:spPr>
          <p:txBody>
            <a:bodyPr/>
            <a:lstStyle/>
            <a:p>
              <a:endParaRPr lang="en-US"/>
            </a:p>
          </p:txBody>
        </p:sp>
        <p:sp>
          <p:nvSpPr>
            <p:cNvPr id="26" name="Rectangle: Rounded Corners 25">
              <a:extLst>
                <a:ext uri="{FF2B5EF4-FFF2-40B4-BE49-F238E27FC236}">
                  <a16:creationId xmlns:a16="http://schemas.microsoft.com/office/drawing/2014/main" id="{B662496A-496B-4A80-84F8-8DC71AC6CAED}"/>
                </a:ext>
              </a:extLst>
            </p:cNvPr>
            <p:cNvSpPr/>
            <p:nvPr/>
          </p:nvSpPr>
          <p:spPr bwMode="auto">
            <a:xfrm>
              <a:off x="430407" y="3004053"/>
              <a:ext cx="1813365" cy="786072"/>
            </a:xfrm>
            <a:prstGeom prst="roundRect">
              <a:avLst/>
            </a:prstGeom>
            <a:solidFill>
              <a:schemeClr val="bg1"/>
            </a:solidFill>
            <a:ln w="19050" cmpd="sng">
              <a:solidFill>
                <a:schemeClr val="accent5"/>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8" name="TextBox 30">
              <a:extLst>
                <a:ext uri="{FF2B5EF4-FFF2-40B4-BE49-F238E27FC236}">
                  <a16:creationId xmlns:a16="http://schemas.microsoft.com/office/drawing/2014/main" id="{C8FB9DEE-D347-4D5F-B37A-5A0372334180}"/>
                </a:ext>
              </a:extLst>
            </p:cNvPr>
            <p:cNvSpPr txBox="1"/>
            <p:nvPr/>
          </p:nvSpPr>
          <p:spPr>
            <a:xfrm>
              <a:off x="422676" y="3440474"/>
              <a:ext cx="1806127" cy="310854"/>
            </a:xfrm>
            <a:prstGeom prst="rect">
              <a:avLst/>
            </a:prstGeom>
          </p:spPr>
          <p:txBody>
            <a:bodyPr wrap="square" lIns="0" tIns="0" rIns="0" bIns="0" rtlCol="0" anchor="t">
              <a:spAutoFit/>
            </a:bodyPr>
            <a:lstStyle/>
            <a:p>
              <a:pPr algn="ctr"/>
              <a:r>
                <a:rPr lang="en-US" sz="1010" b="1" dirty="0">
                  <a:solidFill>
                    <a:schemeClr val="accent5">
                      <a:lumMod val="75000"/>
                    </a:schemeClr>
                  </a:solidFill>
                  <a:latin typeface="Arial" panose="020B0604020202020204" pitchFamily="34" charset="0"/>
                  <a:cs typeface="Arial" panose="020B0604020202020204" pitchFamily="34" charset="0"/>
                </a:rPr>
                <a:t>Interstate Heavy-duty Commercial Motor Vehicle</a:t>
              </a:r>
              <a:endParaRPr lang="en-US" sz="1010" dirty="0">
                <a:solidFill>
                  <a:schemeClr val="accent5">
                    <a:lumMod val="75000"/>
                  </a:schemeClr>
                </a:solidFill>
                <a:latin typeface="Arial" panose="020B0604020202020204" pitchFamily="34" charset="0"/>
                <a:cs typeface="Arial" panose="020B0604020202020204" pitchFamily="34" charset="0"/>
              </a:endParaRPr>
            </a:p>
          </p:txBody>
        </p:sp>
        <p:sp>
          <p:nvSpPr>
            <p:cNvPr id="63" name="AutoShape 14">
              <a:extLst>
                <a:ext uri="{FF2B5EF4-FFF2-40B4-BE49-F238E27FC236}">
                  <a16:creationId xmlns:a16="http://schemas.microsoft.com/office/drawing/2014/main" id="{836666A0-0997-498F-8514-11335F2C5DB0}"/>
                </a:ext>
              </a:extLst>
            </p:cNvPr>
            <p:cNvSpPr/>
            <p:nvPr/>
          </p:nvSpPr>
          <p:spPr>
            <a:xfrm flipV="1">
              <a:off x="2228803" y="2436851"/>
              <a:ext cx="9074198" cy="40275"/>
            </a:xfrm>
            <a:prstGeom prst="line">
              <a:avLst/>
            </a:prstGeom>
            <a:ln w="28575" cap="flat">
              <a:solidFill>
                <a:srgbClr val="FFFFFF"/>
              </a:solidFill>
              <a:prstDash val="dash"/>
              <a:headEnd type="none" w="sm" len="sm"/>
              <a:tailEnd type="none" w="sm" len="sm"/>
            </a:ln>
          </p:spPr>
          <p:txBody>
            <a:bodyPr/>
            <a:lstStyle/>
            <a:p>
              <a:endParaRPr lang="en-US"/>
            </a:p>
          </p:txBody>
        </p:sp>
        <p:sp>
          <p:nvSpPr>
            <p:cNvPr id="64" name="AutoShape 14">
              <a:extLst>
                <a:ext uri="{FF2B5EF4-FFF2-40B4-BE49-F238E27FC236}">
                  <a16:creationId xmlns:a16="http://schemas.microsoft.com/office/drawing/2014/main" id="{D19D8EFB-FDAD-4454-B84B-7DE576C4BBE2}"/>
                </a:ext>
              </a:extLst>
            </p:cNvPr>
            <p:cNvSpPr/>
            <p:nvPr/>
          </p:nvSpPr>
          <p:spPr>
            <a:xfrm flipV="1">
              <a:off x="2263323" y="3387183"/>
              <a:ext cx="8724827" cy="23503"/>
            </a:xfrm>
            <a:prstGeom prst="line">
              <a:avLst/>
            </a:prstGeom>
            <a:ln w="28575" cap="flat">
              <a:solidFill>
                <a:srgbClr val="FFFFFF"/>
              </a:solidFill>
              <a:prstDash val="dash"/>
              <a:headEnd type="none" w="sm" len="sm"/>
              <a:tailEnd type="none" w="sm" len="sm"/>
            </a:ln>
          </p:spPr>
          <p:txBody>
            <a:bodyPr/>
            <a:lstStyle/>
            <a:p>
              <a:endParaRPr lang="en-US"/>
            </a:p>
          </p:txBody>
        </p:sp>
        <p:sp>
          <p:nvSpPr>
            <p:cNvPr id="62" name="AutoShape 14">
              <a:extLst>
                <a:ext uri="{FF2B5EF4-FFF2-40B4-BE49-F238E27FC236}">
                  <a16:creationId xmlns:a16="http://schemas.microsoft.com/office/drawing/2014/main" id="{DF9C187F-2E64-4AC9-A22C-3C18904D707A}"/>
                </a:ext>
              </a:extLst>
            </p:cNvPr>
            <p:cNvSpPr/>
            <p:nvPr/>
          </p:nvSpPr>
          <p:spPr>
            <a:xfrm>
              <a:off x="2236797" y="1519037"/>
              <a:ext cx="3434086" cy="0"/>
            </a:xfrm>
            <a:prstGeom prst="line">
              <a:avLst/>
            </a:prstGeom>
            <a:ln w="28575" cap="flat">
              <a:solidFill>
                <a:srgbClr val="FFFFFF"/>
              </a:solidFill>
              <a:prstDash val="dash"/>
              <a:headEnd type="none" w="sm" len="sm"/>
              <a:tailEnd type="none" w="sm" len="sm"/>
            </a:ln>
          </p:spPr>
        </p:sp>
      </p:grpSp>
      <p:pic>
        <p:nvPicPr>
          <p:cNvPr id="3" name="Picture 8">
            <a:extLst>
              <a:ext uri="{FF2B5EF4-FFF2-40B4-BE49-F238E27FC236}">
                <a16:creationId xmlns:a16="http://schemas.microsoft.com/office/drawing/2014/main" id="{8BC6D4FE-06C3-7BB8-DC5F-283E632540A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753048" y="1968319"/>
            <a:ext cx="1000870" cy="418280"/>
          </a:xfrm>
          <a:prstGeom prst="rect">
            <a:avLst/>
          </a:prstGeom>
        </p:spPr>
      </p:pic>
      <p:pic>
        <p:nvPicPr>
          <p:cNvPr id="4" name="Picture 8">
            <a:extLst>
              <a:ext uri="{FF2B5EF4-FFF2-40B4-BE49-F238E27FC236}">
                <a16:creationId xmlns:a16="http://schemas.microsoft.com/office/drawing/2014/main" id="{E42E1565-43BE-3C55-C438-48EDD97DBB6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p:blipFill>
        <p:spPr>
          <a:xfrm>
            <a:off x="758410" y="2897098"/>
            <a:ext cx="1000870" cy="418280"/>
          </a:xfrm>
          <a:prstGeom prst="rect">
            <a:avLst/>
          </a:prstGeom>
        </p:spPr>
      </p:pic>
    </p:spTree>
    <p:extLst>
      <p:ext uri="{BB962C8B-B14F-4D97-AF65-F5344CB8AC3E}">
        <p14:creationId xmlns:p14="http://schemas.microsoft.com/office/powerpoint/2010/main" val="60710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37575-7D22-49F6-84C9-867B96C49727}"/>
              </a:ext>
            </a:extLst>
          </p:cNvPr>
          <p:cNvSpPr>
            <a:spLocks noGrp="1"/>
          </p:cNvSpPr>
          <p:nvPr>
            <p:ph type="title"/>
          </p:nvPr>
        </p:nvSpPr>
        <p:spPr>
          <a:xfrm>
            <a:off x="838200" y="2180244"/>
            <a:ext cx="10797184" cy="1248756"/>
          </a:xfrm>
        </p:spPr>
        <p:txBody>
          <a:bodyPr>
            <a:noAutofit/>
          </a:bodyPr>
          <a:lstStyle/>
          <a:p>
            <a:r>
              <a:rPr lang="en-US" dirty="0"/>
              <a:t>What is the problem?</a:t>
            </a:r>
          </a:p>
        </p:txBody>
      </p:sp>
    </p:spTree>
    <p:extLst>
      <p:ext uri="{BB962C8B-B14F-4D97-AF65-F5344CB8AC3E}">
        <p14:creationId xmlns:p14="http://schemas.microsoft.com/office/powerpoint/2010/main" val="265427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ectangle 6">
            <a:extLst>
              <a:ext uri="{FF2B5EF4-FFF2-40B4-BE49-F238E27FC236}">
                <a16:creationId xmlns:a16="http://schemas.microsoft.com/office/drawing/2014/main" id="{894E27A2-8F56-45FF-83F5-777BC4B14C6B}"/>
              </a:ext>
            </a:extLst>
          </p:cNvPr>
          <p:cNvSpPr>
            <a:spLocks noChangeArrowheads="1"/>
          </p:cNvSpPr>
          <p:nvPr/>
        </p:nvSpPr>
        <p:spPr bwMode="auto">
          <a:xfrm>
            <a:off x="713594" y="806281"/>
            <a:ext cx="8289830" cy="1045369"/>
          </a:xfrm>
          <a:prstGeom prst="rect">
            <a:avLst/>
          </a:prstGeom>
          <a:solidFill>
            <a:schemeClr val="accent2">
              <a:alpha val="50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06" name="Rectangle 7">
            <a:extLst>
              <a:ext uri="{FF2B5EF4-FFF2-40B4-BE49-F238E27FC236}">
                <a16:creationId xmlns:a16="http://schemas.microsoft.com/office/drawing/2014/main" id="{6DF3F93B-99A7-49EB-A0B5-F7587A367E07}"/>
              </a:ext>
            </a:extLst>
          </p:cNvPr>
          <p:cNvSpPr>
            <a:spLocks noChangeArrowheads="1"/>
          </p:cNvSpPr>
          <p:nvPr/>
        </p:nvSpPr>
        <p:spPr bwMode="auto">
          <a:xfrm>
            <a:off x="713594" y="2065065"/>
            <a:ext cx="7799388" cy="1045369"/>
          </a:xfrm>
          <a:prstGeom prst="rect">
            <a:avLst/>
          </a:prstGeom>
          <a:solidFill>
            <a:schemeClr val="accent4">
              <a:lumMod val="60000"/>
              <a:lumOff val="40000"/>
              <a:alpha val="50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07" name="Rectangle 8">
            <a:extLst>
              <a:ext uri="{FF2B5EF4-FFF2-40B4-BE49-F238E27FC236}">
                <a16:creationId xmlns:a16="http://schemas.microsoft.com/office/drawing/2014/main" id="{210A4380-A977-4465-818F-7BD5D37D737F}"/>
              </a:ext>
            </a:extLst>
          </p:cNvPr>
          <p:cNvSpPr>
            <a:spLocks noChangeArrowheads="1"/>
          </p:cNvSpPr>
          <p:nvPr/>
        </p:nvSpPr>
        <p:spPr bwMode="auto">
          <a:xfrm>
            <a:off x="713594" y="3266713"/>
            <a:ext cx="7799388" cy="1045369"/>
          </a:xfrm>
          <a:prstGeom prst="rect">
            <a:avLst/>
          </a:prstGeom>
          <a:solidFill>
            <a:schemeClr val="accent1">
              <a:lumMod val="40000"/>
              <a:lumOff val="60000"/>
              <a:alpha val="50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08" name="Rectangle 9">
            <a:extLst>
              <a:ext uri="{FF2B5EF4-FFF2-40B4-BE49-F238E27FC236}">
                <a16:creationId xmlns:a16="http://schemas.microsoft.com/office/drawing/2014/main" id="{35C316C9-F3A1-4F1C-9E34-83D37B06E55B}"/>
              </a:ext>
            </a:extLst>
          </p:cNvPr>
          <p:cNvSpPr>
            <a:spLocks noChangeArrowheads="1"/>
          </p:cNvSpPr>
          <p:nvPr/>
        </p:nvSpPr>
        <p:spPr bwMode="auto">
          <a:xfrm>
            <a:off x="713594" y="4576283"/>
            <a:ext cx="10215513" cy="1150229"/>
          </a:xfrm>
          <a:prstGeom prst="rect">
            <a:avLst/>
          </a:prstGeom>
          <a:solidFill>
            <a:schemeClr val="tx2">
              <a:lumMod val="25000"/>
              <a:lumOff val="75000"/>
              <a:alpha val="50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405" name="TextBox 404">
            <a:extLst>
              <a:ext uri="{FF2B5EF4-FFF2-40B4-BE49-F238E27FC236}">
                <a16:creationId xmlns:a16="http://schemas.microsoft.com/office/drawing/2014/main" id="{5F9832A0-DD8F-440A-851A-1C5B89F38001}"/>
              </a:ext>
            </a:extLst>
          </p:cNvPr>
          <p:cNvSpPr txBox="1"/>
          <p:nvPr/>
        </p:nvSpPr>
        <p:spPr>
          <a:xfrm>
            <a:off x="1095536" y="1102219"/>
            <a:ext cx="6784672" cy="374461"/>
          </a:xfrm>
          <a:prstGeom prst="rect">
            <a:avLst/>
          </a:prstGeom>
          <a:noFill/>
        </p:spPr>
        <p:txBody>
          <a:bodyPr wrap="square" rtlCol="0" anchor="b">
            <a:spAutoFit/>
          </a:bodyPr>
          <a:lstStyle/>
          <a:p>
            <a:pPr>
              <a:lnSpc>
                <a:spcPts val="2160"/>
              </a:lnSpc>
            </a:pPr>
            <a:r>
              <a:rPr lang="en-US" sz="2000" b="1" spc="-15" dirty="0">
                <a:solidFill>
                  <a:schemeClr val="tx2"/>
                </a:solidFill>
                <a:latin typeface="Arial" panose="020B0604020202020204" pitchFamily="34" charset="0"/>
                <a:cs typeface="Arial" panose="020B0604020202020204" pitchFamily="34" charset="0"/>
              </a:rPr>
              <a:t>Lead RUC Agency</a:t>
            </a:r>
          </a:p>
        </p:txBody>
      </p:sp>
      <p:sp>
        <p:nvSpPr>
          <p:cNvPr id="407" name="TextBox 406">
            <a:extLst>
              <a:ext uri="{FF2B5EF4-FFF2-40B4-BE49-F238E27FC236}">
                <a16:creationId xmlns:a16="http://schemas.microsoft.com/office/drawing/2014/main" id="{20948E04-66B7-4D39-ACE9-4E1E5FFDE507}"/>
              </a:ext>
            </a:extLst>
          </p:cNvPr>
          <p:cNvSpPr txBox="1"/>
          <p:nvPr/>
        </p:nvSpPr>
        <p:spPr>
          <a:xfrm>
            <a:off x="1095536" y="3602166"/>
            <a:ext cx="3304234" cy="374461"/>
          </a:xfrm>
          <a:prstGeom prst="rect">
            <a:avLst/>
          </a:prstGeom>
          <a:noFill/>
        </p:spPr>
        <p:txBody>
          <a:bodyPr wrap="square" rtlCol="0" anchor="b">
            <a:spAutoFit/>
          </a:bodyPr>
          <a:lstStyle/>
          <a:p>
            <a:pPr>
              <a:lnSpc>
                <a:spcPts val="2160"/>
              </a:lnSpc>
            </a:pPr>
            <a:r>
              <a:rPr lang="en-US" sz="2000" b="1" spc="-15">
                <a:solidFill>
                  <a:schemeClr val="tx2"/>
                </a:solidFill>
                <a:latin typeface="Arial" panose="020B0604020202020204" pitchFamily="34" charset="0"/>
                <a:cs typeface="Arial" panose="020B0604020202020204" pitchFamily="34" charset="0"/>
              </a:rPr>
              <a:t>Public Outreach</a:t>
            </a:r>
          </a:p>
        </p:txBody>
      </p:sp>
      <p:sp>
        <p:nvSpPr>
          <p:cNvPr id="409" name="TextBox 408">
            <a:extLst>
              <a:ext uri="{FF2B5EF4-FFF2-40B4-BE49-F238E27FC236}">
                <a16:creationId xmlns:a16="http://schemas.microsoft.com/office/drawing/2014/main" id="{46E953E9-EAF6-4509-8F14-A2F090EC3447}"/>
              </a:ext>
            </a:extLst>
          </p:cNvPr>
          <p:cNvSpPr txBox="1"/>
          <p:nvPr/>
        </p:nvSpPr>
        <p:spPr>
          <a:xfrm>
            <a:off x="1095536" y="2385675"/>
            <a:ext cx="5859009" cy="374461"/>
          </a:xfrm>
          <a:prstGeom prst="rect">
            <a:avLst/>
          </a:prstGeom>
          <a:noFill/>
        </p:spPr>
        <p:txBody>
          <a:bodyPr wrap="square" rtlCol="0" anchor="b">
            <a:spAutoFit/>
          </a:bodyPr>
          <a:lstStyle/>
          <a:p>
            <a:pPr>
              <a:lnSpc>
                <a:spcPts val="2160"/>
              </a:lnSpc>
            </a:pPr>
            <a:r>
              <a:rPr lang="en-US" sz="2000" b="1" spc="-15" dirty="0">
                <a:solidFill>
                  <a:schemeClr val="tx2"/>
                </a:solidFill>
                <a:latin typeface="Arial" panose="020B0604020202020204" pitchFamily="34" charset="0"/>
                <a:cs typeface="Arial" panose="020B0604020202020204" pitchFamily="34" charset="0"/>
              </a:rPr>
              <a:t>Stakeholder Outreach</a:t>
            </a:r>
          </a:p>
        </p:txBody>
      </p:sp>
      <p:sp>
        <p:nvSpPr>
          <p:cNvPr id="411" name="TextBox 410">
            <a:extLst>
              <a:ext uri="{FF2B5EF4-FFF2-40B4-BE49-F238E27FC236}">
                <a16:creationId xmlns:a16="http://schemas.microsoft.com/office/drawing/2014/main" id="{906FA31F-B28D-42B1-A132-BAF2B9C749E2}"/>
              </a:ext>
            </a:extLst>
          </p:cNvPr>
          <p:cNvSpPr txBox="1"/>
          <p:nvPr/>
        </p:nvSpPr>
        <p:spPr>
          <a:xfrm>
            <a:off x="998875" y="4621497"/>
            <a:ext cx="6914199" cy="374461"/>
          </a:xfrm>
          <a:prstGeom prst="rect">
            <a:avLst/>
          </a:prstGeom>
          <a:noFill/>
        </p:spPr>
        <p:txBody>
          <a:bodyPr wrap="square" rtlCol="0" anchor="b">
            <a:spAutoFit/>
          </a:bodyPr>
          <a:lstStyle/>
          <a:p>
            <a:pPr>
              <a:lnSpc>
                <a:spcPts val="2160"/>
              </a:lnSpc>
            </a:pPr>
            <a:r>
              <a:rPr lang="en-US" sz="2000" b="1" spc="-15">
                <a:solidFill>
                  <a:schemeClr val="tx2"/>
                </a:solidFill>
                <a:latin typeface="Arial" panose="020B0604020202020204" pitchFamily="34" charset="0"/>
                <a:cs typeface="Arial" panose="020B0604020202020204" pitchFamily="34" charset="0"/>
              </a:rPr>
              <a:t>Public Opinion Research (4 Waves)</a:t>
            </a:r>
          </a:p>
        </p:txBody>
      </p:sp>
      <p:grpSp>
        <p:nvGrpSpPr>
          <p:cNvPr id="2" name="Group 1">
            <a:extLst>
              <a:ext uri="{FF2B5EF4-FFF2-40B4-BE49-F238E27FC236}">
                <a16:creationId xmlns:a16="http://schemas.microsoft.com/office/drawing/2014/main" id="{3681CFA4-5AED-43F7-AA37-22BD2009AABF}"/>
              </a:ext>
            </a:extLst>
          </p:cNvPr>
          <p:cNvGrpSpPr/>
          <p:nvPr/>
        </p:nvGrpSpPr>
        <p:grpSpPr>
          <a:xfrm>
            <a:off x="5482732" y="427166"/>
            <a:ext cx="6631062" cy="5561300"/>
            <a:chOff x="5731999" y="1378825"/>
            <a:chExt cx="5746750" cy="4819650"/>
          </a:xfrm>
        </p:grpSpPr>
        <p:sp>
          <p:nvSpPr>
            <p:cNvPr id="209" name="Freeform 10">
              <a:extLst>
                <a:ext uri="{FF2B5EF4-FFF2-40B4-BE49-F238E27FC236}">
                  <a16:creationId xmlns:a16="http://schemas.microsoft.com/office/drawing/2014/main" id="{5D01228C-945A-43FB-B830-7C0AB7EC3BF8}"/>
                </a:ext>
              </a:extLst>
            </p:cNvPr>
            <p:cNvSpPr>
              <a:spLocks/>
            </p:cNvSpPr>
            <p:nvPr/>
          </p:nvSpPr>
          <p:spPr bwMode="auto">
            <a:xfrm>
              <a:off x="5815343" y="1378825"/>
              <a:ext cx="5580063" cy="4819650"/>
            </a:xfrm>
            <a:custGeom>
              <a:avLst/>
              <a:gdLst>
                <a:gd name="T0" fmla="*/ 7332 w 14665"/>
                <a:gd name="T1" fmla="*/ 0 h 12700"/>
                <a:gd name="T2" fmla="*/ 0 w 14665"/>
                <a:gd name="T3" fmla="*/ 12700 h 12700"/>
                <a:gd name="T4" fmla="*/ 14665 w 14665"/>
                <a:gd name="T5" fmla="*/ 12700 h 12700"/>
                <a:gd name="T6" fmla="*/ 7332 w 14665"/>
                <a:gd name="T7" fmla="*/ 0 h 12700"/>
              </a:gdLst>
              <a:ahLst/>
              <a:cxnLst>
                <a:cxn ang="0">
                  <a:pos x="T0" y="T1"/>
                </a:cxn>
                <a:cxn ang="0">
                  <a:pos x="T2" y="T3"/>
                </a:cxn>
                <a:cxn ang="0">
                  <a:pos x="T4" y="T5"/>
                </a:cxn>
                <a:cxn ang="0">
                  <a:pos x="T6" y="T7"/>
                </a:cxn>
              </a:cxnLst>
              <a:rect l="0" t="0" r="r" b="b"/>
              <a:pathLst>
                <a:path w="14665" h="12700">
                  <a:moveTo>
                    <a:pt x="7332" y="0"/>
                  </a:moveTo>
                  <a:lnTo>
                    <a:pt x="0" y="12700"/>
                  </a:lnTo>
                  <a:lnTo>
                    <a:pt x="14665" y="12700"/>
                  </a:lnTo>
                  <a:lnTo>
                    <a:pt x="7332" y="0"/>
                  </a:lnTo>
                  <a:close/>
                </a:path>
              </a:pathLst>
            </a:custGeom>
            <a:solidFill>
              <a:schemeClr val="tx1">
                <a:lumMod val="50000"/>
                <a:lumOff val="50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0" name="Freeform 11">
              <a:extLst>
                <a:ext uri="{FF2B5EF4-FFF2-40B4-BE49-F238E27FC236}">
                  <a16:creationId xmlns:a16="http://schemas.microsoft.com/office/drawing/2014/main" id="{AFEB58BE-C2EF-4593-BB1B-E69133676A92}"/>
                </a:ext>
              </a:extLst>
            </p:cNvPr>
            <p:cNvSpPr>
              <a:spLocks/>
            </p:cNvSpPr>
            <p:nvPr/>
          </p:nvSpPr>
          <p:spPr bwMode="auto">
            <a:xfrm>
              <a:off x="7611599" y="1821738"/>
              <a:ext cx="1987550" cy="1008857"/>
            </a:xfrm>
            <a:custGeom>
              <a:avLst/>
              <a:gdLst>
                <a:gd name="T0" fmla="*/ 4065 w 5223"/>
                <a:gd name="T1" fmla="*/ 0 h 2659"/>
                <a:gd name="T2" fmla="*/ 1157 w 5223"/>
                <a:gd name="T3" fmla="*/ 0 h 2659"/>
                <a:gd name="T4" fmla="*/ 0 w 5223"/>
                <a:gd name="T5" fmla="*/ 2004 h 2659"/>
                <a:gd name="T6" fmla="*/ 403 w 5223"/>
                <a:gd name="T7" fmla="*/ 2659 h 2659"/>
                <a:gd name="T8" fmla="*/ 781 w 5223"/>
                <a:gd name="T9" fmla="*/ 2004 h 2659"/>
                <a:gd name="T10" fmla="*/ 4441 w 5223"/>
                <a:gd name="T11" fmla="*/ 2004 h 2659"/>
                <a:gd name="T12" fmla="*/ 4820 w 5223"/>
                <a:gd name="T13" fmla="*/ 2659 h 2659"/>
                <a:gd name="T14" fmla="*/ 5223 w 5223"/>
                <a:gd name="T15" fmla="*/ 2004 h 2659"/>
                <a:gd name="T16" fmla="*/ 4065 w 5223"/>
                <a:gd name="T17" fmla="*/ 0 h 2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23" h="2659">
                  <a:moveTo>
                    <a:pt x="4065" y="0"/>
                  </a:moveTo>
                  <a:lnTo>
                    <a:pt x="1157" y="0"/>
                  </a:lnTo>
                  <a:lnTo>
                    <a:pt x="0" y="2004"/>
                  </a:lnTo>
                  <a:lnTo>
                    <a:pt x="403" y="2659"/>
                  </a:lnTo>
                  <a:lnTo>
                    <a:pt x="781" y="2004"/>
                  </a:lnTo>
                  <a:lnTo>
                    <a:pt x="4441" y="2004"/>
                  </a:lnTo>
                  <a:lnTo>
                    <a:pt x="4820" y="2659"/>
                  </a:lnTo>
                  <a:lnTo>
                    <a:pt x="5223" y="2004"/>
                  </a:lnTo>
                  <a:lnTo>
                    <a:pt x="4065"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1" name="Freeform 12">
              <a:extLst>
                <a:ext uri="{FF2B5EF4-FFF2-40B4-BE49-F238E27FC236}">
                  <a16:creationId xmlns:a16="http://schemas.microsoft.com/office/drawing/2014/main" id="{73A3362A-4882-4617-A0DC-7DD6FB0DFE9F}"/>
                </a:ext>
              </a:extLst>
            </p:cNvPr>
            <p:cNvSpPr>
              <a:spLocks/>
            </p:cNvSpPr>
            <p:nvPr/>
          </p:nvSpPr>
          <p:spPr bwMode="auto">
            <a:xfrm>
              <a:off x="7611599" y="2582150"/>
              <a:ext cx="297657" cy="248444"/>
            </a:xfrm>
            <a:custGeom>
              <a:avLst/>
              <a:gdLst>
                <a:gd name="T0" fmla="*/ 0 w 781"/>
                <a:gd name="T1" fmla="*/ 0 h 655"/>
                <a:gd name="T2" fmla="*/ 403 w 781"/>
                <a:gd name="T3" fmla="*/ 655 h 655"/>
                <a:gd name="T4" fmla="*/ 781 w 781"/>
                <a:gd name="T5" fmla="*/ 0 h 655"/>
                <a:gd name="T6" fmla="*/ 0 w 781"/>
                <a:gd name="T7" fmla="*/ 0 h 655"/>
              </a:gdLst>
              <a:ahLst/>
              <a:cxnLst>
                <a:cxn ang="0">
                  <a:pos x="T0" y="T1"/>
                </a:cxn>
                <a:cxn ang="0">
                  <a:pos x="T2" y="T3"/>
                </a:cxn>
                <a:cxn ang="0">
                  <a:pos x="T4" y="T5"/>
                </a:cxn>
                <a:cxn ang="0">
                  <a:pos x="T6" y="T7"/>
                </a:cxn>
              </a:cxnLst>
              <a:rect l="0" t="0" r="r" b="b"/>
              <a:pathLst>
                <a:path w="781" h="655">
                  <a:moveTo>
                    <a:pt x="0" y="0"/>
                  </a:moveTo>
                  <a:lnTo>
                    <a:pt x="403" y="655"/>
                  </a:lnTo>
                  <a:lnTo>
                    <a:pt x="781" y="0"/>
                  </a:lnTo>
                  <a:lnTo>
                    <a:pt x="0"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2" name="Freeform 13">
              <a:extLst>
                <a:ext uri="{FF2B5EF4-FFF2-40B4-BE49-F238E27FC236}">
                  <a16:creationId xmlns:a16="http://schemas.microsoft.com/office/drawing/2014/main" id="{CE0361ED-5BC2-47AE-9F18-F9AEB2B7BDC7}"/>
                </a:ext>
              </a:extLst>
            </p:cNvPr>
            <p:cNvSpPr>
              <a:spLocks/>
            </p:cNvSpPr>
            <p:nvPr/>
          </p:nvSpPr>
          <p:spPr bwMode="auto">
            <a:xfrm>
              <a:off x="9301493" y="2582150"/>
              <a:ext cx="297657" cy="248444"/>
            </a:xfrm>
            <a:custGeom>
              <a:avLst/>
              <a:gdLst>
                <a:gd name="T0" fmla="*/ 782 w 782"/>
                <a:gd name="T1" fmla="*/ 0 h 655"/>
                <a:gd name="T2" fmla="*/ 379 w 782"/>
                <a:gd name="T3" fmla="*/ 655 h 655"/>
                <a:gd name="T4" fmla="*/ 0 w 782"/>
                <a:gd name="T5" fmla="*/ 0 h 655"/>
                <a:gd name="T6" fmla="*/ 782 w 782"/>
                <a:gd name="T7" fmla="*/ 0 h 655"/>
              </a:gdLst>
              <a:ahLst/>
              <a:cxnLst>
                <a:cxn ang="0">
                  <a:pos x="T0" y="T1"/>
                </a:cxn>
                <a:cxn ang="0">
                  <a:pos x="T2" y="T3"/>
                </a:cxn>
                <a:cxn ang="0">
                  <a:pos x="T4" y="T5"/>
                </a:cxn>
                <a:cxn ang="0">
                  <a:pos x="T6" y="T7"/>
                </a:cxn>
              </a:cxnLst>
              <a:rect l="0" t="0" r="r" b="b"/>
              <a:pathLst>
                <a:path w="782" h="655">
                  <a:moveTo>
                    <a:pt x="782" y="0"/>
                  </a:moveTo>
                  <a:lnTo>
                    <a:pt x="379" y="655"/>
                  </a:lnTo>
                  <a:lnTo>
                    <a:pt x="0" y="0"/>
                  </a:lnTo>
                  <a:lnTo>
                    <a:pt x="782"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3" name="Freeform 14">
              <a:extLst>
                <a:ext uri="{FF2B5EF4-FFF2-40B4-BE49-F238E27FC236}">
                  <a16:creationId xmlns:a16="http://schemas.microsoft.com/office/drawing/2014/main" id="{58409072-EF55-4EAE-86F8-8D15F7F7A6A4}"/>
                </a:ext>
              </a:extLst>
            </p:cNvPr>
            <p:cNvSpPr>
              <a:spLocks/>
            </p:cNvSpPr>
            <p:nvPr/>
          </p:nvSpPr>
          <p:spPr bwMode="auto">
            <a:xfrm>
              <a:off x="6985330" y="2903619"/>
              <a:ext cx="3240088" cy="1009650"/>
            </a:xfrm>
            <a:custGeom>
              <a:avLst/>
              <a:gdLst>
                <a:gd name="T0" fmla="*/ 7359 w 8516"/>
                <a:gd name="T1" fmla="*/ 0 h 2660"/>
                <a:gd name="T2" fmla="*/ 1158 w 8516"/>
                <a:gd name="T3" fmla="*/ 0 h 2660"/>
                <a:gd name="T4" fmla="*/ 0 w 8516"/>
                <a:gd name="T5" fmla="*/ 2005 h 2660"/>
                <a:gd name="T6" fmla="*/ 7735 w 8516"/>
                <a:gd name="T7" fmla="*/ 2005 h 2660"/>
                <a:gd name="T8" fmla="*/ 8113 w 8516"/>
                <a:gd name="T9" fmla="*/ 2660 h 2660"/>
                <a:gd name="T10" fmla="*/ 8516 w 8516"/>
                <a:gd name="T11" fmla="*/ 2005 h 2660"/>
                <a:gd name="T12" fmla="*/ 7359 w 8516"/>
                <a:gd name="T13" fmla="*/ 0 h 2660"/>
              </a:gdLst>
              <a:ahLst/>
              <a:cxnLst>
                <a:cxn ang="0">
                  <a:pos x="T0" y="T1"/>
                </a:cxn>
                <a:cxn ang="0">
                  <a:pos x="T2" y="T3"/>
                </a:cxn>
                <a:cxn ang="0">
                  <a:pos x="T4" y="T5"/>
                </a:cxn>
                <a:cxn ang="0">
                  <a:pos x="T6" y="T7"/>
                </a:cxn>
                <a:cxn ang="0">
                  <a:pos x="T8" y="T9"/>
                </a:cxn>
                <a:cxn ang="0">
                  <a:pos x="T10" y="T11"/>
                </a:cxn>
                <a:cxn ang="0">
                  <a:pos x="T12" y="T13"/>
                </a:cxn>
              </a:cxnLst>
              <a:rect l="0" t="0" r="r" b="b"/>
              <a:pathLst>
                <a:path w="8516" h="2660">
                  <a:moveTo>
                    <a:pt x="7359" y="0"/>
                  </a:moveTo>
                  <a:lnTo>
                    <a:pt x="1158" y="0"/>
                  </a:lnTo>
                  <a:lnTo>
                    <a:pt x="0" y="2005"/>
                  </a:lnTo>
                  <a:lnTo>
                    <a:pt x="7735" y="2005"/>
                  </a:lnTo>
                  <a:lnTo>
                    <a:pt x="8113" y="2660"/>
                  </a:lnTo>
                  <a:lnTo>
                    <a:pt x="8516" y="2005"/>
                  </a:lnTo>
                  <a:lnTo>
                    <a:pt x="7359" y="0"/>
                  </a:lnTo>
                  <a:close/>
                </a:path>
              </a:pathLst>
            </a:custGeom>
            <a:solidFill>
              <a:schemeClr val="accent4"/>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4" name="Freeform 15">
              <a:extLst>
                <a:ext uri="{FF2B5EF4-FFF2-40B4-BE49-F238E27FC236}">
                  <a16:creationId xmlns:a16="http://schemas.microsoft.com/office/drawing/2014/main" id="{68646442-E20A-42DC-A5FA-31758E1A7FA0}"/>
                </a:ext>
              </a:extLst>
            </p:cNvPr>
            <p:cNvSpPr>
              <a:spLocks/>
            </p:cNvSpPr>
            <p:nvPr/>
          </p:nvSpPr>
          <p:spPr bwMode="auto">
            <a:xfrm>
              <a:off x="6985330" y="3664031"/>
              <a:ext cx="297657" cy="249238"/>
            </a:xfrm>
            <a:custGeom>
              <a:avLst/>
              <a:gdLst>
                <a:gd name="T0" fmla="*/ 403 w 782"/>
                <a:gd name="T1" fmla="*/ 656 h 656"/>
                <a:gd name="T2" fmla="*/ 782 w 782"/>
                <a:gd name="T3" fmla="*/ 0 h 656"/>
                <a:gd name="T4" fmla="*/ 0 w 782"/>
                <a:gd name="T5" fmla="*/ 0 h 656"/>
                <a:gd name="T6" fmla="*/ 403 w 782"/>
                <a:gd name="T7" fmla="*/ 656 h 656"/>
              </a:gdLst>
              <a:ahLst/>
              <a:cxnLst>
                <a:cxn ang="0">
                  <a:pos x="T0" y="T1"/>
                </a:cxn>
                <a:cxn ang="0">
                  <a:pos x="T2" y="T3"/>
                </a:cxn>
                <a:cxn ang="0">
                  <a:pos x="T4" y="T5"/>
                </a:cxn>
                <a:cxn ang="0">
                  <a:pos x="T6" y="T7"/>
                </a:cxn>
              </a:cxnLst>
              <a:rect l="0" t="0" r="r" b="b"/>
              <a:pathLst>
                <a:path w="782" h="656">
                  <a:moveTo>
                    <a:pt x="403" y="656"/>
                  </a:moveTo>
                  <a:lnTo>
                    <a:pt x="782" y="0"/>
                  </a:lnTo>
                  <a:lnTo>
                    <a:pt x="0" y="0"/>
                  </a:lnTo>
                  <a:lnTo>
                    <a:pt x="403" y="656"/>
                  </a:lnTo>
                  <a:close/>
                </a:path>
              </a:pathLst>
            </a:custGeom>
            <a:solidFill>
              <a:srgbClr val="FDDD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5" name="Freeform 16">
              <a:extLst>
                <a:ext uri="{FF2B5EF4-FFF2-40B4-BE49-F238E27FC236}">
                  <a16:creationId xmlns:a16="http://schemas.microsoft.com/office/drawing/2014/main" id="{39CBDC6A-6C26-481C-91FE-A70A82137EAB}"/>
                </a:ext>
              </a:extLst>
            </p:cNvPr>
            <p:cNvSpPr>
              <a:spLocks/>
            </p:cNvSpPr>
            <p:nvPr/>
          </p:nvSpPr>
          <p:spPr bwMode="auto">
            <a:xfrm>
              <a:off x="6985330" y="3664031"/>
              <a:ext cx="297657" cy="249238"/>
            </a:xfrm>
            <a:custGeom>
              <a:avLst/>
              <a:gdLst>
                <a:gd name="T0" fmla="*/ 0 w 782"/>
                <a:gd name="T1" fmla="*/ 0 h 656"/>
                <a:gd name="T2" fmla="*/ 403 w 782"/>
                <a:gd name="T3" fmla="*/ 656 h 656"/>
                <a:gd name="T4" fmla="*/ 782 w 782"/>
                <a:gd name="T5" fmla="*/ 0 h 656"/>
                <a:gd name="T6" fmla="*/ 0 w 782"/>
                <a:gd name="T7" fmla="*/ 0 h 656"/>
              </a:gdLst>
              <a:ahLst/>
              <a:cxnLst>
                <a:cxn ang="0">
                  <a:pos x="T0" y="T1"/>
                </a:cxn>
                <a:cxn ang="0">
                  <a:pos x="T2" y="T3"/>
                </a:cxn>
                <a:cxn ang="0">
                  <a:pos x="T4" y="T5"/>
                </a:cxn>
                <a:cxn ang="0">
                  <a:pos x="T6" y="T7"/>
                </a:cxn>
              </a:cxnLst>
              <a:rect l="0" t="0" r="r" b="b"/>
              <a:pathLst>
                <a:path w="782" h="656">
                  <a:moveTo>
                    <a:pt x="0" y="0"/>
                  </a:moveTo>
                  <a:lnTo>
                    <a:pt x="403" y="656"/>
                  </a:lnTo>
                  <a:lnTo>
                    <a:pt x="782" y="0"/>
                  </a:lnTo>
                  <a:lnTo>
                    <a:pt x="0" y="0"/>
                  </a:lnTo>
                  <a:close/>
                </a:path>
              </a:pathLst>
            </a:custGeom>
            <a:solidFill>
              <a:schemeClr val="accent4">
                <a:lumMod val="75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6" name="Freeform 17">
              <a:extLst>
                <a:ext uri="{FF2B5EF4-FFF2-40B4-BE49-F238E27FC236}">
                  <a16:creationId xmlns:a16="http://schemas.microsoft.com/office/drawing/2014/main" id="{A2A5226E-DE57-4F94-9B2F-9EB215D1E305}"/>
                </a:ext>
              </a:extLst>
            </p:cNvPr>
            <p:cNvSpPr>
              <a:spLocks/>
            </p:cNvSpPr>
            <p:nvPr/>
          </p:nvSpPr>
          <p:spPr bwMode="auto">
            <a:xfrm>
              <a:off x="9928555" y="3664031"/>
              <a:ext cx="296863" cy="249238"/>
            </a:xfrm>
            <a:custGeom>
              <a:avLst/>
              <a:gdLst>
                <a:gd name="T0" fmla="*/ 781 w 781"/>
                <a:gd name="T1" fmla="*/ 0 h 655"/>
                <a:gd name="T2" fmla="*/ 378 w 781"/>
                <a:gd name="T3" fmla="*/ 655 h 655"/>
                <a:gd name="T4" fmla="*/ 0 w 781"/>
                <a:gd name="T5" fmla="*/ 0 h 655"/>
                <a:gd name="T6" fmla="*/ 781 w 781"/>
                <a:gd name="T7" fmla="*/ 0 h 655"/>
              </a:gdLst>
              <a:ahLst/>
              <a:cxnLst>
                <a:cxn ang="0">
                  <a:pos x="T0" y="T1"/>
                </a:cxn>
                <a:cxn ang="0">
                  <a:pos x="T2" y="T3"/>
                </a:cxn>
                <a:cxn ang="0">
                  <a:pos x="T4" y="T5"/>
                </a:cxn>
                <a:cxn ang="0">
                  <a:pos x="T6" y="T7"/>
                </a:cxn>
              </a:cxnLst>
              <a:rect l="0" t="0" r="r" b="b"/>
              <a:pathLst>
                <a:path w="781" h="655">
                  <a:moveTo>
                    <a:pt x="781" y="0"/>
                  </a:moveTo>
                  <a:lnTo>
                    <a:pt x="378" y="655"/>
                  </a:lnTo>
                  <a:lnTo>
                    <a:pt x="0" y="0"/>
                  </a:lnTo>
                  <a:lnTo>
                    <a:pt x="781" y="0"/>
                  </a:lnTo>
                  <a:close/>
                </a:path>
              </a:pathLst>
            </a:custGeom>
            <a:solidFill>
              <a:schemeClr val="accent4">
                <a:lumMod val="75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7" name="Freeform 18">
              <a:extLst>
                <a:ext uri="{FF2B5EF4-FFF2-40B4-BE49-F238E27FC236}">
                  <a16:creationId xmlns:a16="http://schemas.microsoft.com/office/drawing/2014/main" id="{5E4F5C64-A2C3-4660-A5D2-142A74742E43}"/>
                </a:ext>
              </a:extLst>
            </p:cNvPr>
            <p:cNvSpPr>
              <a:spLocks/>
            </p:cNvSpPr>
            <p:nvPr/>
          </p:nvSpPr>
          <p:spPr bwMode="auto">
            <a:xfrm>
              <a:off x="6359061" y="3985500"/>
              <a:ext cx="4493419" cy="1009650"/>
            </a:xfrm>
            <a:custGeom>
              <a:avLst/>
              <a:gdLst>
                <a:gd name="T0" fmla="*/ 10651 w 11809"/>
                <a:gd name="T1" fmla="*/ 0 h 2660"/>
                <a:gd name="T2" fmla="*/ 1157 w 11809"/>
                <a:gd name="T3" fmla="*/ 0 h 2660"/>
                <a:gd name="T4" fmla="*/ 0 w 11809"/>
                <a:gd name="T5" fmla="*/ 2004 h 2660"/>
                <a:gd name="T6" fmla="*/ 403 w 11809"/>
                <a:gd name="T7" fmla="*/ 2660 h 2660"/>
                <a:gd name="T8" fmla="*/ 781 w 11809"/>
                <a:gd name="T9" fmla="*/ 2004 h 2660"/>
                <a:gd name="T10" fmla="*/ 11027 w 11809"/>
                <a:gd name="T11" fmla="*/ 2004 h 2660"/>
                <a:gd name="T12" fmla="*/ 11406 w 11809"/>
                <a:gd name="T13" fmla="*/ 2660 h 2660"/>
                <a:gd name="T14" fmla="*/ 11809 w 11809"/>
                <a:gd name="T15" fmla="*/ 2004 h 2660"/>
                <a:gd name="T16" fmla="*/ 10651 w 11809"/>
                <a:gd name="T17" fmla="*/ 0 h 2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09" h="2660">
                  <a:moveTo>
                    <a:pt x="10651" y="0"/>
                  </a:moveTo>
                  <a:lnTo>
                    <a:pt x="1157" y="0"/>
                  </a:lnTo>
                  <a:lnTo>
                    <a:pt x="0" y="2004"/>
                  </a:lnTo>
                  <a:lnTo>
                    <a:pt x="403" y="2660"/>
                  </a:lnTo>
                  <a:lnTo>
                    <a:pt x="781" y="2004"/>
                  </a:lnTo>
                  <a:lnTo>
                    <a:pt x="11027" y="2004"/>
                  </a:lnTo>
                  <a:lnTo>
                    <a:pt x="11406" y="2660"/>
                  </a:lnTo>
                  <a:lnTo>
                    <a:pt x="11809" y="2004"/>
                  </a:lnTo>
                  <a:lnTo>
                    <a:pt x="10651" y="0"/>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18" name="Freeform 19">
              <a:extLst>
                <a:ext uri="{FF2B5EF4-FFF2-40B4-BE49-F238E27FC236}">
                  <a16:creationId xmlns:a16="http://schemas.microsoft.com/office/drawing/2014/main" id="{CD45304B-DAF6-4872-A729-2E673B9E5DBB}"/>
                </a:ext>
              </a:extLst>
            </p:cNvPr>
            <p:cNvSpPr>
              <a:spLocks/>
            </p:cNvSpPr>
            <p:nvPr/>
          </p:nvSpPr>
          <p:spPr bwMode="auto">
            <a:xfrm>
              <a:off x="6359061" y="4746706"/>
              <a:ext cx="296863" cy="248444"/>
            </a:xfrm>
            <a:custGeom>
              <a:avLst/>
              <a:gdLst>
                <a:gd name="T0" fmla="*/ 0 w 781"/>
                <a:gd name="T1" fmla="*/ 0 h 656"/>
                <a:gd name="T2" fmla="*/ 403 w 781"/>
                <a:gd name="T3" fmla="*/ 656 h 656"/>
                <a:gd name="T4" fmla="*/ 781 w 781"/>
                <a:gd name="T5" fmla="*/ 0 h 656"/>
                <a:gd name="T6" fmla="*/ 0 w 781"/>
                <a:gd name="T7" fmla="*/ 0 h 656"/>
              </a:gdLst>
              <a:ahLst/>
              <a:cxnLst>
                <a:cxn ang="0">
                  <a:pos x="T0" y="T1"/>
                </a:cxn>
                <a:cxn ang="0">
                  <a:pos x="T2" y="T3"/>
                </a:cxn>
                <a:cxn ang="0">
                  <a:pos x="T4" y="T5"/>
                </a:cxn>
                <a:cxn ang="0">
                  <a:pos x="T6" y="T7"/>
                </a:cxn>
              </a:cxnLst>
              <a:rect l="0" t="0" r="r" b="b"/>
              <a:pathLst>
                <a:path w="781" h="656">
                  <a:moveTo>
                    <a:pt x="0" y="0"/>
                  </a:moveTo>
                  <a:lnTo>
                    <a:pt x="403" y="656"/>
                  </a:lnTo>
                  <a:lnTo>
                    <a:pt x="781" y="0"/>
                  </a:lnTo>
                  <a:lnTo>
                    <a:pt x="0"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dirty="0">
                <a:latin typeface="Arial" panose="020B0604020202020204" pitchFamily="34" charset="0"/>
                <a:cs typeface="Arial" panose="020B0604020202020204" pitchFamily="34" charset="0"/>
              </a:endParaRPr>
            </a:p>
          </p:txBody>
        </p:sp>
        <p:sp>
          <p:nvSpPr>
            <p:cNvPr id="219" name="Freeform 20">
              <a:extLst>
                <a:ext uri="{FF2B5EF4-FFF2-40B4-BE49-F238E27FC236}">
                  <a16:creationId xmlns:a16="http://schemas.microsoft.com/office/drawing/2014/main" id="{4BC73C13-24CC-4892-BBD5-44619F4C7382}"/>
                </a:ext>
              </a:extLst>
            </p:cNvPr>
            <p:cNvSpPr>
              <a:spLocks/>
            </p:cNvSpPr>
            <p:nvPr/>
          </p:nvSpPr>
          <p:spPr bwMode="auto">
            <a:xfrm>
              <a:off x="10554824" y="4746706"/>
              <a:ext cx="297657" cy="248444"/>
            </a:xfrm>
            <a:custGeom>
              <a:avLst/>
              <a:gdLst>
                <a:gd name="T0" fmla="*/ 782 w 782"/>
                <a:gd name="T1" fmla="*/ 0 h 656"/>
                <a:gd name="T2" fmla="*/ 379 w 782"/>
                <a:gd name="T3" fmla="*/ 656 h 656"/>
                <a:gd name="T4" fmla="*/ 0 w 782"/>
                <a:gd name="T5" fmla="*/ 0 h 656"/>
                <a:gd name="T6" fmla="*/ 782 w 782"/>
                <a:gd name="T7" fmla="*/ 0 h 656"/>
              </a:gdLst>
              <a:ahLst/>
              <a:cxnLst>
                <a:cxn ang="0">
                  <a:pos x="T0" y="T1"/>
                </a:cxn>
                <a:cxn ang="0">
                  <a:pos x="T2" y="T3"/>
                </a:cxn>
                <a:cxn ang="0">
                  <a:pos x="T4" y="T5"/>
                </a:cxn>
                <a:cxn ang="0">
                  <a:pos x="T6" y="T7"/>
                </a:cxn>
              </a:cxnLst>
              <a:rect l="0" t="0" r="r" b="b"/>
              <a:pathLst>
                <a:path w="782" h="656">
                  <a:moveTo>
                    <a:pt x="782" y="0"/>
                  </a:moveTo>
                  <a:lnTo>
                    <a:pt x="379" y="656"/>
                  </a:lnTo>
                  <a:lnTo>
                    <a:pt x="0" y="0"/>
                  </a:lnTo>
                  <a:lnTo>
                    <a:pt x="782"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sp>
          <p:nvSpPr>
            <p:cNvPr id="220" name="Freeform 21">
              <a:extLst>
                <a:ext uri="{FF2B5EF4-FFF2-40B4-BE49-F238E27FC236}">
                  <a16:creationId xmlns:a16="http://schemas.microsoft.com/office/drawing/2014/main" id="{A115CA48-FE92-45C5-B23E-3C8D9DAB613C}"/>
                </a:ext>
              </a:extLst>
            </p:cNvPr>
            <p:cNvSpPr>
              <a:spLocks/>
            </p:cNvSpPr>
            <p:nvPr/>
          </p:nvSpPr>
          <p:spPr bwMode="auto">
            <a:xfrm>
              <a:off x="5731999" y="5068175"/>
              <a:ext cx="5746750" cy="1008857"/>
            </a:xfrm>
            <a:custGeom>
              <a:avLst/>
              <a:gdLst>
                <a:gd name="T0" fmla="*/ 13945 w 15102"/>
                <a:gd name="T1" fmla="*/ 0 h 2659"/>
                <a:gd name="T2" fmla="*/ 1158 w 15102"/>
                <a:gd name="T3" fmla="*/ 0 h 2659"/>
                <a:gd name="T4" fmla="*/ 0 w 15102"/>
                <a:gd name="T5" fmla="*/ 2004 h 2659"/>
                <a:gd name="T6" fmla="*/ 403 w 15102"/>
                <a:gd name="T7" fmla="*/ 2659 h 2659"/>
                <a:gd name="T8" fmla="*/ 782 w 15102"/>
                <a:gd name="T9" fmla="*/ 2004 h 2659"/>
                <a:gd name="T10" fmla="*/ 14321 w 15102"/>
                <a:gd name="T11" fmla="*/ 2004 h 2659"/>
                <a:gd name="T12" fmla="*/ 14699 w 15102"/>
                <a:gd name="T13" fmla="*/ 2659 h 2659"/>
                <a:gd name="T14" fmla="*/ 15102 w 15102"/>
                <a:gd name="T15" fmla="*/ 2004 h 2659"/>
                <a:gd name="T16" fmla="*/ 13945 w 15102"/>
                <a:gd name="T17" fmla="*/ 0 h 2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02" h="2659">
                  <a:moveTo>
                    <a:pt x="13945" y="0"/>
                  </a:moveTo>
                  <a:lnTo>
                    <a:pt x="1158" y="0"/>
                  </a:lnTo>
                  <a:lnTo>
                    <a:pt x="0" y="2004"/>
                  </a:lnTo>
                  <a:lnTo>
                    <a:pt x="403" y="2659"/>
                  </a:lnTo>
                  <a:lnTo>
                    <a:pt x="782" y="2004"/>
                  </a:lnTo>
                  <a:lnTo>
                    <a:pt x="14321" y="2004"/>
                  </a:lnTo>
                  <a:lnTo>
                    <a:pt x="14699" y="2659"/>
                  </a:lnTo>
                  <a:lnTo>
                    <a:pt x="15102" y="2004"/>
                  </a:lnTo>
                  <a:lnTo>
                    <a:pt x="13945" y="0"/>
                  </a:lnTo>
                  <a:close/>
                </a:path>
              </a:pathLst>
            </a:custGeom>
            <a:solidFill>
              <a:schemeClr val="tx2">
                <a:lumMod val="90000"/>
                <a:lumOff val="10000"/>
              </a:schemeClr>
            </a:solidFill>
            <a:ln>
              <a:noFill/>
            </a:ln>
          </p:spPr>
          <p:txBody>
            <a:bodyPr vert="horz" wrap="square" lIns="45720" tIns="22860" rIns="45720" bIns="22860" numCol="1" anchor="t" anchorCtr="0" compatLnSpc="1">
              <a:prstTxWarp prst="textNoShape">
                <a:avLst/>
              </a:prstTxWarp>
            </a:bodyPr>
            <a:lstStyle/>
            <a:p>
              <a:endParaRPr lang="en-US" sz="900" dirty="0">
                <a:latin typeface="Arial" panose="020B0604020202020204" pitchFamily="34" charset="0"/>
                <a:cs typeface="Arial" panose="020B0604020202020204" pitchFamily="34" charset="0"/>
              </a:endParaRPr>
            </a:p>
          </p:txBody>
        </p:sp>
        <p:sp>
          <p:nvSpPr>
            <p:cNvPr id="221" name="Freeform 22">
              <a:extLst>
                <a:ext uri="{FF2B5EF4-FFF2-40B4-BE49-F238E27FC236}">
                  <a16:creationId xmlns:a16="http://schemas.microsoft.com/office/drawing/2014/main" id="{7229E8CF-1C8D-4F22-9B80-BBEF2161229D}"/>
                </a:ext>
              </a:extLst>
            </p:cNvPr>
            <p:cNvSpPr>
              <a:spLocks/>
            </p:cNvSpPr>
            <p:nvPr/>
          </p:nvSpPr>
          <p:spPr bwMode="auto">
            <a:xfrm>
              <a:off x="5731999" y="5828588"/>
              <a:ext cx="297657" cy="248444"/>
            </a:xfrm>
            <a:custGeom>
              <a:avLst/>
              <a:gdLst>
                <a:gd name="T0" fmla="*/ 0 w 782"/>
                <a:gd name="T1" fmla="*/ 0 h 655"/>
                <a:gd name="T2" fmla="*/ 403 w 782"/>
                <a:gd name="T3" fmla="*/ 655 h 655"/>
                <a:gd name="T4" fmla="*/ 782 w 782"/>
                <a:gd name="T5" fmla="*/ 0 h 655"/>
                <a:gd name="T6" fmla="*/ 0 w 782"/>
                <a:gd name="T7" fmla="*/ 0 h 655"/>
              </a:gdLst>
              <a:ahLst/>
              <a:cxnLst>
                <a:cxn ang="0">
                  <a:pos x="T0" y="T1"/>
                </a:cxn>
                <a:cxn ang="0">
                  <a:pos x="T2" y="T3"/>
                </a:cxn>
                <a:cxn ang="0">
                  <a:pos x="T4" y="T5"/>
                </a:cxn>
                <a:cxn ang="0">
                  <a:pos x="T6" y="T7"/>
                </a:cxn>
              </a:cxnLst>
              <a:rect l="0" t="0" r="r" b="b"/>
              <a:pathLst>
                <a:path w="782" h="655">
                  <a:moveTo>
                    <a:pt x="0" y="0"/>
                  </a:moveTo>
                  <a:lnTo>
                    <a:pt x="403" y="655"/>
                  </a:lnTo>
                  <a:lnTo>
                    <a:pt x="782" y="0"/>
                  </a:lnTo>
                  <a:lnTo>
                    <a:pt x="0" y="0"/>
                  </a:lnTo>
                  <a:close/>
                </a:path>
              </a:pathLst>
            </a:custGeom>
            <a:solidFill>
              <a:schemeClr val="tx2"/>
            </a:solidFill>
            <a:ln>
              <a:noFill/>
            </a:ln>
          </p:spPr>
          <p:txBody>
            <a:bodyPr vert="horz" wrap="square" lIns="45720" tIns="22860" rIns="45720" bIns="22860" numCol="1" anchor="t" anchorCtr="0" compatLnSpc="1">
              <a:prstTxWarp prst="textNoShape">
                <a:avLst/>
              </a:prstTxWarp>
            </a:bodyPr>
            <a:lstStyle/>
            <a:p>
              <a:endParaRPr lang="en-US" sz="900" dirty="0">
                <a:latin typeface="Arial" panose="020B0604020202020204" pitchFamily="34" charset="0"/>
                <a:cs typeface="Arial" panose="020B0604020202020204" pitchFamily="34" charset="0"/>
              </a:endParaRPr>
            </a:p>
          </p:txBody>
        </p:sp>
        <p:sp>
          <p:nvSpPr>
            <p:cNvPr id="222" name="Freeform 23">
              <a:extLst>
                <a:ext uri="{FF2B5EF4-FFF2-40B4-BE49-F238E27FC236}">
                  <a16:creationId xmlns:a16="http://schemas.microsoft.com/office/drawing/2014/main" id="{785A91D6-BEC8-4089-913C-05CED018DAE5}"/>
                </a:ext>
              </a:extLst>
            </p:cNvPr>
            <p:cNvSpPr>
              <a:spLocks/>
            </p:cNvSpPr>
            <p:nvPr/>
          </p:nvSpPr>
          <p:spPr bwMode="auto">
            <a:xfrm>
              <a:off x="11181886" y="5828588"/>
              <a:ext cx="296863" cy="248444"/>
            </a:xfrm>
            <a:custGeom>
              <a:avLst/>
              <a:gdLst>
                <a:gd name="T0" fmla="*/ 781 w 781"/>
                <a:gd name="T1" fmla="*/ 0 h 655"/>
                <a:gd name="T2" fmla="*/ 378 w 781"/>
                <a:gd name="T3" fmla="*/ 655 h 655"/>
                <a:gd name="T4" fmla="*/ 0 w 781"/>
                <a:gd name="T5" fmla="*/ 0 h 655"/>
                <a:gd name="T6" fmla="*/ 781 w 781"/>
                <a:gd name="T7" fmla="*/ 0 h 655"/>
              </a:gdLst>
              <a:ahLst/>
              <a:cxnLst>
                <a:cxn ang="0">
                  <a:pos x="T0" y="T1"/>
                </a:cxn>
                <a:cxn ang="0">
                  <a:pos x="T2" y="T3"/>
                </a:cxn>
                <a:cxn ang="0">
                  <a:pos x="T4" y="T5"/>
                </a:cxn>
                <a:cxn ang="0">
                  <a:pos x="T6" y="T7"/>
                </a:cxn>
              </a:cxnLst>
              <a:rect l="0" t="0" r="r" b="b"/>
              <a:pathLst>
                <a:path w="781" h="655">
                  <a:moveTo>
                    <a:pt x="781" y="0"/>
                  </a:moveTo>
                  <a:lnTo>
                    <a:pt x="378" y="655"/>
                  </a:lnTo>
                  <a:lnTo>
                    <a:pt x="0" y="0"/>
                  </a:lnTo>
                  <a:lnTo>
                    <a:pt x="781" y="0"/>
                  </a:lnTo>
                  <a:close/>
                </a:path>
              </a:pathLst>
            </a:custGeom>
            <a:solidFill>
              <a:schemeClr val="tx2"/>
            </a:solidFill>
            <a:ln>
              <a:noFill/>
            </a:ln>
          </p:spPr>
          <p:txBody>
            <a:bodyPr vert="horz" wrap="square" lIns="45720" tIns="22860" rIns="45720" bIns="22860" numCol="1" anchor="t" anchorCtr="0" compatLnSpc="1">
              <a:prstTxWarp prst="textNoShape">
                <a:avLst/>
              </a:prstTxWarp>
            </a:bodyPr>
            <a:lstStyle/>
            <a:p>
              <a:endParaRPr lang="en-US" sz="900">
                <a:latin typeface="Arial" panose="020B0604020202020204" pitchFamily="34" charset="0"/>
                <a:cs typeface="Arial" panose="020B0604020202020204" pitchFamily="34" charset="0"/>
              </a:endParaRPr>
            </a:p>
          </p:txBody>
        </p:sp>
      </p:grpSp>
      <p:sp>
        <p:nvSpPr>
          <p:cNvPr id="35" name="TextBox 34">
            <a:extLst>
              <a:ext uri="{FF2B5EF4-FFF2-40B4-BE49-F238E27FC236}">
                <a16:creationId xmlns:a16="http://schemas.microsoft.com/office/drawing/2014/main" id="{0368A8FC-17E1-445B-91D8-5D03113A207E}"/>
              </a:ext>
            </a:extLst>
          </p:cNvPr>
          <p:cNvSpPr txBox="1"/>
          <p:nvPr/>
        </p:nvSpPr>
        <p:spPr>
          <a:xfrm>
            <a:off x="7910407" y="4332222"/>
            <a:ext cx="1694550" cy="765081"/>
          </a:xfrm>
          <a:prstGeom prst="rect">
            <a:avLst/>
          </a:prstGeom>
          <a:noFill/>
        </p:spPr>
        <p:txBody>
          <a:bodyPr wrap="square" rtlCol="0" anchor="t">
            <a:spAutoFit/>
          </a:bodyPr>
          <a:lstStyle/>
          <a:p>
            <a:pPr algn="ctr">
              <a:lnSpc>
                <a:spcPts val="1800"/>
              </a:lnSpc>
              <a:buClr>
                <a:schemeClr val="bg1"/>
              </a:buClr>
            </a:pPr>
            <a:r>
              <a:rPr lang="en-US" sz="1300" b="1" spc="-15">
                <a:solidFill>
                  <a:schemeClr val="bg1"/>
                </a:solidFill>
                <a:latin typeface="Arial" panose="020B0604020202020204" pitchFamily="34" charset="0"/>
                <a:cs typeface="Arial" panose="020B0604020202020204" pitchFamily="34" charset="0"/>
              </a:rPr>
              <a:t>Used to Inform</a:t>
            </a:r>
          </a:p>
          <a:p>
            <a:pPr marL="285750" indent="-285750" algn="ctr">
              <a:lnSpc>
                <a:spcPts val="1800"/>
              </a:lnSpc>
              <a:buClr>
                <a:srgbClr val="00B0F0"/>
              </a:buClr>
              <a:buFont typeface="Wingdings" panose="05000000000000000000" pitchFamily="2" charset="2"/>
              <a:buChar char="§"/>
            </a:pPr>
            <a:endParaRPr lang="en-US" sz="1300" spc="-15">
              <a:latin typeface="Arial" panose="020B0604020202020204" pitchFamily="34" charset="0"/>
              <a:cs typeface="Arial" panose="020B0604020202020204" pitchFamily="34" charset="0"/>
            </a:endParaRPr>
          </a:p>
          <a:p>
            <a:pPr algn="ctr">
              <a:lnSpc>
                <a:spcPts val="1800"/>
              </a:lnSpc>
            </a:pPr>
            <a:endParaRPr lang="en-US" sz="1300" spc="-15">
              <a:latin typeface="Arial" panose="020B0604020202020204" pitchFamily="34" charset="0"/>
              <a:cs typeface="Arial" panose="020B0604020202020204" pitchFamily="34" charset="0"/>
            </a:endParaRPr>
          </a:p>
        </p:txBody>
      </p:sp>
      <p:cxnSp>
        <p:nvCxnSpPr>
          <p:cNvPr id="4" name="Straight Arrow Connector 3">
            <a:extLst>
              <a:ext uri="{FF2B5EF4-FFF2-40B4-BE49-F238E27FC236}">
                <a16:creationId xmlns:a16="http://schemas.microsoft.com/office/drawing/2014/main" id="{67A4E1F8-EDBA-4503-8171-39D416472AEA}"/>
              </a:ext>
            </a:extLst>
          </p:cNvPr>
          <p:cNvCxnSpPr>
            <a:cxnSpLocks/>
          </p:cNvCxnSpPr>
          <p:nvPr/>
        </p:nvCxnSpPr>
        <p:spPr>
          <a:xfrm flipV="1">
            <a:off x="8011736" y="4357296"/>
            <a:ext cx="0" cy="26420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F6A94A0-1F30-4F0A-920E-BCA842FD9C18}"/>
              </a:ext>
            </a:extLst>
          </p:cNvPr>
          <p:cNvSpPr txBox="1"/>
          <p:nvPr/>
        </p:nvSpPr>
        <p:spPr>
          <a:xfrm>
            <a:off x="7865773" y="3090933"/>
            <a:ext cx="1694550" cy="765081"/>
          </a:xfrm>
          <a:prstGeom prst="rect">
            <a:avLst/>
          </a:prstGeom>
          <a:noFill/>
        </p:spPr>
        <p:txBody>
          <a:bodyPr wrap="square" rtlCol="0" anchor="t">
            <a:spAutoFit/>
          </a:bodyPr>
          <a:lstStyle/>
          <a:p>
            <a:pPr algn="ctr">
              <a:lnSpc>
                <a:spcPts val="1800"/>
              </a:lnSpc>
              <a:buClr>
                <a:schemeClr val="bg1"/>
              </a:buClr>
            </a:pPr>
            <a:r>
              <a:rPr lang="en-US" sz="1300" b="1" spc="-15">
                <a:solidFill>
                  <a:schemeClr val="bg1"/>
                </a:solidFill>
                <a:latin typeface="Arial" panose="020B0604020202020204" pitchFamily="34" charset="0"/>
                <a:cs typeface="Arial" panose="020B0604020202020204" pitchFamily="34" charset="0"/>
              </a:rPr>
              <a:t>Used to Inform</a:t>
            </a:r>
          </a:p>
          <a:p>
            <a:pPr marL="285750" indent="-285750" algn="ctr">
              <a:lnSpc>
                <a:spcPts val="1800"/>
              </a:lnSpc>
              <a:buClr>
                <a:srgbClr val="00B0F0"/>
              </a:buClr>
              <a:buFont typeface="Wingdings" panose="05000000000000000000" pitchFamily="2" charset="2"/>
              <a:buChar char="§"/>
            </a:pPr>
            <a:endParaRPr lang="en-US" sz="1300" spc="-15">
              <a:latin typeface="Arial" panose="020B0604020202020204" pitchFamily="34" charset="0"/>
              <a:cs typeface="Arial" panose="020B0604020202020204" pitchFamily="34" charset="0"/>
            </a:endParaRPr>
          </a:p>
          <a:p>
            <a:pPr algn="ctr">
              <a:lnSpc>
                <a:spcPts val="1800"/>
              </a:lnSpc>
            </a:pPr>
            <a:endParaRPr lang="en-US" sz="1300" spc="-15">
              <a:latin typeface="Arial" panose="020B0604020202020204" pitchFamily="34" charset="0"/>
              <a:cs typeface="Arial" panose="020B0604020202020204" pitchFamily="34" charset="0"/>
            </a:endParaRPr>
          </a:p>
        </p:txBody>
      </p:sp>
      <p:cxnSp>
        <p:nvCxnSpPr>
          <p:cNvPr id="46" name="Straight Arrow Connector 45">
            <a:extLst>
              <a:ext uri="{FF2B5EF4-FFF2-40B4-BE49-F238E27FC236}">
                <a16:creationId xmlns:a16="http://schemas.microsoft.com/office/drawing/2014/main" id="{77009FEB-F4E7-49A0-B535-CEF2E55CE8F7}"/>
              </a:ext>
            </a:extLst>
          </p:cNvPr>
          <p:cNvCxnSpPr>
            <a:cxnSpLocks/>
          </p:cNvCxnSpPr>
          <p:nvPr/>
        </p:nvCxnSpPr>
        <p:spPr>
          <a:xfrm>
            <a:off x="7995027" y="3119263"/>
            <a:ext cx="7563" cy="29246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54E5DF5-2940-B5AE-93EE-9F184117A83A}"/>
              </a:ext>
            </a:extLst>
          </p:cNvPr>
          <p:cNvGrpSpPr/>
          <p:nvPr/>
        </p:nvGrpSpPr>
        <p:grpSpPr>
          <a:xfrm>
            <a:off x="2886874" y="811309"/>
            <a:ext cx="7217707" cy="5368629"/>
            <a:chOff x="4974293" y="959091"/>
            <a:chExt cx="7217707" cy="5368629"/>
          </a:xfrm>
        </p:grpSpPr>
        <p:grpSp>
          <p:nvGrpSpPr>
            <p:cNvPr id="3" name="Group 2">
              <a:extLst>
                <a:ext uri="{FF2B5EF4-FFF2-40B4-BE49-F238E27FC236}">
                  <a16:creationId xmlns:a16="http://schemas.microsoft.com/office/drawing/2014/main" id="{2BB1A2D6-5888-4020-A3EA-9FF0A485970D}"/>
                </a:ext>
              </a:extLst>
            </p:cNvPr>
            <p:cNvGrpSpPr/>
            <p:nvPr/>
          </p:nvGrpSpPr>
          <p:grpSpPr>
            <a:xfrm>
              <a:off x="4974293" y="959091"/>
              <a:ext cx="7217707" cy="5368629"/>
              <a:chOff x="4974293" y="959091"/>
              <a:chExt cx="7217707" cy="5368629"/>
            </a:xfrm>
          </p:grpSpPr>
          <p:sp>
            <p:nvSpPr>
              <p:cNvPr id="41" name="TextBox 40">
                <a:extLst>
                  <a:ext uri="{FF2B5EF4-FFF2-40B4-BE49-F238E27FC236}">
                    <a16:creationId xmlns:a16="http://schemas.microsoft.com/office/drawing/2014/main" id="{46196A5C-98AF-45C7-A901-CEC0D653ACD3}"/>
                  </a:ext>
                </a:extLst>
              </p:cNvPr>
              <p:cNvSpPr txBox="1"/>
              <p:nvPr/>
            </p:nvSpPr>
            <p:spPr>
              <a:xfrm>
                <a:off x="10575850" y="3622287"/>
                <a:ext cx="1616150" cy="707886"/>
              </a:xfrm>
              <a:prstGeom prst="rect">
                <a:avLst/>
              </a:prstGeom>
              <a:noFill/>
            </p:spPr>
            <p:txBody>
              <a:bodyPr wrap="square" rtlCol="0">
                <a:spAutoFit/>
              </a:bodyPr>
              <a:lstStyle/>
              <a:p>
                <a:r>
                  <a:rPr lang="en-US" sz="2000" dirty="0">
                    <a:solidFill>
                      <a:schemeClr val="tx2"/>
                    </a:solidFill>
                  </a:rPr>
                  <a:t>65% state gas tax</a:t>
                </a:r>
              </a:p>
            </p:txBody>
          </p:sp>
          <p:graphicFrame>
            <p:nvGraphicFramePr>
              <p:cNvPr id="10" name="Chart 9">
                <a:extLst>
                  <a:ext uri="{FF2B5EF4-FFF2-40B4-BE49-F238E27FC236}">
                    <a16:creationId xmlns:a16="http://schemas.microsoft.com/office/drawing/2014/main" id="{C01B0F85-2555-C64C-B119-0B6C1255E228}"/>
                  </a:ext>
                </a:extLst>
              </p:cNvPr>
              <p:cNvGraphicFramePr/>
              <p:nvPr>
                <p:extLst>
                  <p:ext uri="{D42A27DB-BD31-4B8C-83A1-F6EECF244321}">
                    <p14:modId xmlns:p14="http://schemas.microsoft.com/office/powerpoint/2010/main" val="3371417042"/>
                  </p:ext>
                </p:extLst>
              </p:nvPr>
            </p:nvGraphicFramePr>
            <p:xfrm>
              <a:off x="6096000" y="1751560"/>
              <a:ext cx="4576160" cy="4576160"/>
            </p:xfrm>
            <a:graphic>
              <a:graphicData uri="http://schemas.openxmlformats.org/drawingml/2006/chart">
                <c:chart xmlns:c="http://schemas.openxmlformats.org/drawingml/2006/chart" xmlns:r="http://schemas.openxmlformats.org/officeDocument/2006/relationships" r:id="rId2"/>
              </a:graphicData>
            </a:graphic>
          </p:graphicFrame>
          <p:sp useBgFill="1">
            <p:nvSpPr>
              <p:cNvPr id="11" name="Oval 10">
                <a:extLst>
                  <a:ext uri="{FF2B5EF4-FFF2-40B4-BE49-F238E27FC236}">
                    <a16:creationId xmlns:a16="http://schemas.microsoft.com/office/drawing/2014/main" id="{527DE4B3-C299-A649-9F30-DE86415FCB60}"/>
                  </a:ext>
                </a:extLst>
              </p:cNvPr>
              <p:cNvSpPr/>
              <p:nvPr/>
            </p:nvSpPr>
            <p:spPr>
              <a:xfrm>
                <a:off x="9837405" y="4229271"/>
                <a:ext cx="989246" cy="989246"/>
              </a:xfrm>
              <a:prstGeom prst="ellipse">
                <a:avLst/>
              </a:prstGeom>
              <a:ln w="508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9">
                  <a:latin typeface="Lato Light" panose="020F0502020204030203" pitchFamily="34" charset="0"/>
                </a:endParaRPr>
              </a:p>
            </p:txBody>
          </p:sp>
          <p:sp useBgFill="1">
            <p:nvSpPr>
              <p:cNvPr id="12" name="Oval 11">
                <a:extLst>
                  <a:ext uri="{FF2B5EF4-FFF2-40B4-BE49-F238E27FC236}">
                    <a16:creationId xmlns:a16="http://schemas.microsoft.com/office/drawing/2014/main" id="{F6D47343-CC75-FB4A-845B-C6AE6079E3B7}"/>
                  </a:ext>
                </a:extLst>
              </p:cNvPr>
              <p:cNvSpPr/>
              <p:nvPr/>
            </p:nvSpPr>
            <p:spPr>
              <a:xfrm>
                <a:off x="7153786" y="1354694"/>
                <a:ext cx="989246" cy="989246"/>
              </a:xfrm>
              <a:prstGeom prst="ellipse">
                <a:avLst/>
              </a:prstGeom>
              <a:ln w="50800">
                <a:solidFill>
                  <a:schemeClr val="accent4">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9">
                  <a:latin typeface="Lato Light" panose="020F0502020204030203" pitchFamily="34" charset="0"/>
                </a:endParaRPr>
              </a:p>
            </p:txBody>
          </p:sp>
          <p:sp useBgFill="1">
            <p:nvSpPr>
              <p:cNvPr id="13" name="Oval 12">
                <a:extLst>
                  <a:ext uri="{FF2B5EF4-FFF2-40B4-BE49-F238E27FC236}">
                    <a16:creationId xmlns:a16="http://schemas.microsoft.com/office/drawing/2014/main" id="{B60F5839-5B34-D845-A29A-D1AE015DF0DA}"/>
                  </a:ext>
                </a:extLst>
              </p:cNvPr>
              <p:cNvSpPr/>
              <p:nvPr/>
            </p:nvSpPr>
            <p:spPr>
              <a:xfrm>
                <a:off x="5966878" y="3264720"/>
                <a:ext cx="989246" cy="989246"/>
              </a:xfrm>
              <a:prstGeom prst="ellipse">
                <a:avLst/>
              </a:prstGeom>
              <a:ln w="508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9" dirty="0">
                  <a:latin typeface="Lato Light" panose="020F0502020204030203" pitchFamily="34" charset="0"/>
                </a:endParaRPr>
              </a:p>
            </p:txBody>
          </p:sp>
          <p:pic>
            <p:nvPicPr>
              <p:cNvPr id="21" name="Graphic 20" descr="Fuel outline">
                <a:extLst>
                  <a:ext uri="{FF2B5EF4-FFF2-40B4-BE49-F238E27FC236}">
                    <a16:creationId xmlns:a16="http://schemas.microsoft.com/office/drawing/2014/main" id="{CF44C78A-FA71-4C91-B4AF-B18BF007F3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12251" y="4266694"/>
                <a:ext cx="914400" cy="914400"/>
              </a:xfrm>
              <a:prstGeom prst="rect">
                <a:avLst/>
              </a:prstGeom>
            </p:spPr>
          </p:pic>
          <p:sp>
            <p:nvSpPr>
              <p:cNvPr id="39" name="TextBox 38">
                <a:extLst>
                  <a:ext uri="{FF2B5EF4-FFF2-40B4-BE49-F238E27FC236}">
                    <a16:creationId xmlns:a16="http://schemas.microsoft.com/office/drawing/2014/main" id="{85BF4741-68EB-43DA-A687-1B7A48EC59DB}"/>
                  </a:ext>
                </a:extLst>
              </p:cNvPr>
              <p:cNvSpPr txBox="1"/>
              <p:nvPr/>
            </p:nvSpPr>
            <p:spPr>
              <a:xfrm>
                <a:off x="6956123" y="3405399"/>
                <a:ext cx="2721936" cy="707886"/>
              </a:xfrm>
              <a:prstGeom prst="rect">
                <a:avLst/>
              </a:prstGeom>
              <a:noFill/>
            </p:spPr>
            <p:txBody>
              <a:bodyPr wrap="square" rtlCol="0">
                <a:spAutoFit/>
              </a:bodyPr>
              <a:lstStyle/>
              <a:p>
                <a:r>
                  <a:rPr lang="en-US" sz="2000" dirty="0">
                    <a:solidFill>
                      <a:schemeClr val="tx2"/>
                    </a:solidFill>
                  </a:rPr>
                  <a:t>35% vehicle registrations</a:t>
                </a:r>
              </a:p>
            </p:txBody>
          </p:sp>
          <p:sp>
            <p:nvSpPr>
              <p:cNvPr id="40" name="TextBox 8">
                <a:extLst>
                  <a:ext uri="{FF2B5EF4-FFF2-40B4-BE49-F238E27FC236}">
                    <a16:creationId xmlns:a16="http://schemas.microsoft.com/office/drawing/2014/main" id="{E7D73BBD-F986-4E20-94B6-53B1C012E3C8}"/>
                  </a:ext>
                </a:extLst>
              </p:cNvPr>
              <p:cNvSpPr txBox="1"/>
              <p:nvPr/>
            </p:nvSpPr>
            <p:spPr>
              <a:xfrm>
                <a:off x="8195522" y="1449207"/>
                <a:ext cx="1362364"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tx2"/>
                    </a:solidFill>
                  </a:rPr>
                  <a:t>5% other</a:t>
                </a:r>
              </a:p>
            </p:txBody>
          </p:sp>
          <p:pic>
            <p:nvPicPr>
              <p:cNvPr id="36" name="Graphic 35" descr="Money outline">
                <a:extLst>
                  <a:ext uri="{FF2B5EF4-FFF2-40B4-BE49-F238E27FC236}">
                    <a16:creationId xmlns:a16="http://schemas.microsoft.com/office/drawing/2014/main" id="{BA30042C-75F7-4ABB-A434-D89EC4DF114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228322" y="1402248"/>
                <a:ext cx="821945" cy="821945"/>
              </a:xfrm>
              <a:prstGeom prst="rect">
                <a:avLst/>
              </a:prstGeom>
            </p:spPr>
          </p:pic>
          <p:sp>
            <p:nvSpPr>
              <p:cNvPr id="45" name="TextBox 31">
                <a:extLst>
                  <a:ext uri="{FF2B5EF4-FFF2-40B4-BE49-F238E27FC236}">
                    <a16:creationId xmlns:a16="http://schemas.microsoft.com/office/drawing/2014/main" id="{9139E668-2C8B-4513-BB04-ABD34BD7A3E8}"/>
                  </a:ext>
                </a:extLst>
              </p:cNvPr>
              <p:cNvSpPr txBox="1"/>
              <p:nvPr/>
            </p:nvSpPr>
            <p:spPr>
              <a:xfrm>
                <a:off x="4974293" y="959091"/>
                <a:ext cx="7032640" cy="197170"/>
              </a:xfrm>
              <a:prstGeom prst="rect">
                <a:avLst/>
              </a:prstGeom>
            </p:spPr>
            <p:txBody>
              <a:bodyPr wrap="square" lIns="0" tIns="0" rIns="0" bIns="0" rtlCol="0" anchor="t">
                <a:spAutoFit/>
              </a:bodyPr>
              <a:lstStyle/>
              <a:p>
                <a:pPr algn="ctr">
                  <a:lnSpc>
                    <a:spcPts val="1221"/>
                  </a:lnSpc>
                </a:pPr>
                <a:r>
                  <a:rPr lang="en-US" sz="2800" b="1" dirty="0">
                    <a:solidFill>
                      <a:schemeClr val="tx2"/>
                    </a:solidFill>
                    <a:latin typeface="Arial" panose="020B0604020202020204" pitchFamily="34" charset="0"/>
                    <a:cs typeface="Arial" panose="020B0604020202020204" pitchFamily="34" charset="0"/>
                  </a:rPr>
                  <a:t>Current Transportation Funding Sources</a:t>
                </a:r>
              </a:p>
            </p:txBody>
          </p:sp>
        </p:grpSp>
        <p:pic>
          <p:nvPicPr>
            <p:cNvPr id="14" name="Picture 4">
              <a:extLst>
                <a:ext uri="{FF2B5EF4-FFF2-40B4-BE49-F238E27FC236}">
                  <a16:creationId xmlns:a16="http://schemas.microsoft.com/office/drawing/2014/main" id="{0F245027-E51D-462F-80AD-69ED45B06B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p:blipFill>
          <p:spPr>
            <a:xfrm>
              <a:off x="6095999" y="3542453"/>
              <a:ext cx="722961" cy="433777"/>
            </a:xfrm>
            <a:prstGeom prst="rect">
              <a:avLst/>
            </a:prstGeom>
          </p:spPr>
        </p:pic>
      </p:grpSp>
    </p:spTree>
    <p:extLst>
      <p:ext uri="{BB962C8B-B14F-4D97-AF65-F5344CB8AC3E}">
        <p14:creationId xmlns:p14="http://schemas.microsoft.com/office/powerpoint/2010/main" val="815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45DA7F9-ABAD-459B-B144-3475ADDE289D}"/>
              </a:ext>
            </a:extLst>
          </p:cNvPr>
          <p:cNvSpPr/>
          <p:nvPr/>
        </p:nvSpPr>
        <p:spPr bwMode="auto">
          <a:xfrm>
            <a:off x="1584141" y="991552"/>
            <a:ext cx="9280727" cy="4202359"/>
          </a:xfrm>
          <a:prstGeom prst="roundRect">
            <a:avLst>
              <a:gd name="adj" fmla="val 6498"/>
            </a:avLst>
          </a:prstGeom>
          <a:solidFill>
            <a:schemeClr val="tx2">
              <a:lumMod val="10000"/>
              <a:lumOff val="90000"/>
            </a:schemeClr>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grpSp>
        <p:nvGrpSpPr>
          <p:cNvPr id="47" name="Group 2">
            <a:extLst>
              <a:ext uri="{FF2B5EF4-FFF2-40B4-BE49-F238E27FC236}">
                <a16:creationId xmlns:a16="http://schemas.microsoft.com/office/drawing/2014/main" id="{4CAFDD61-2FAD-4AF6-9B96-BF073061669D}"/>
              </a:ext>
            </a:extLst>
          </p:cNvPr>
          <p:cNvGrpSpPr/>
          <p:nvPr/>
        </p:nvGrpSpPr>
        <p:grpSpPr>
          <a:xfrm>
            <a:off x="2922601" y="1508939"/>
            <a:ext cx="5334708" cy="3298535"/>
            <a:chOff x="-157966" y="0"/>
            <a:chExt cx="9413772" cy="5652018"/>
          </a:xfrm>
        </p:grpSpPr>
        <p:grpSp>
          <p:nvGrpSpPr>
            <p:cNvPr id="48" name="Group 3">
              <a:extLst>
                <a:ext uri="{FF2B5EF4-FFF2-40B4-BE49-F238E27FC236}">
                  <a16:creationId xmlns:a16="http://schemas.microsoft.com/office/drawing/2014/main" id="{F677C70B-D971-4624-8F2A-CC70EB2F9479}"/>
                </a:ext>
              </a:extLst>
            </p:cNvPr>
            <p:cNvGrpSpPr>
              <a:grpSpLocks noChangeAspect="1"/>
            </p:cNvGrpSpPr>
            <p:nvPr/>
          </p:nvGrpSpPr>
          <p:grpSpPr>
            <a:xfrm>
              <a:off x="-157966" y="0"/>
              <a:ext cx="9413772" cy="5652018"/>
              <a:chOff x="-162124" y="0"/>
              <a:chExt cx="9661581" cy="5800802"/>
            </a:xfrm>
          </p:grpSpPr>
          <p:sp>
            <p:nvSpPr>
              <p:cNvPr id="49" name="Freeform 4">
                <a:extLst>
                  <a:ext uri="{FF2B5EF4-FFF2-40B4-BE49-F238E27FC236}">
                    <a16:creationId xmlns:a16="http://schemas.microsoft.com/office/drawing/2014/main" id="{0D13878F-5F75-4ECB-AB33-D50CC7A21E8F}"/>
                  </a:ext>
                </a:extLst>
              </p:cNvPr>
              <p:cNvSpPr/>
              <p:nvPr/>
            </p:nvSpPr>
            <p:spPr>
              <a:xfrm>
                <a:off x="0" y="0"/>
                <a:ext cx="9499457" cy="1341435"/>
              </a:xfrm>
              <a:custGeom>
                <a:avLst/>
                <a:gdLst/>
                <a:ahLst/>
                <a:cxnLst/>
                <a:rect l="l" t="t" r="r" b="b"/>
                <a:pathLst>
                  <a:path w="9881870" h="1341435">
                    <a:moveTo>
                      <a:pt x="0" y="0"/>
                    </a:moveTo>
                    <a:lnTo>
                      <a:pt x="9881870" y="0"/>
                    </a:lnTo>
                    <a:lnTo>
                      <a:pt x="9881870" y="1341435"/>
                    </a:lnTo>
                    <a:lnTo>
                      <a:pt x="0" y="1341435"/>
                    </a:lnTo>
                    <a:close/>
                  </a:path>
                </a:pathLst>
              </a:custGeom>
              <a:solidFill>
                <a:schemeClr val="accent1">
                  <a:lumMod val="60000"/>
                  <a:lumOff val="40000"/>
                </a:schemeClr>
              </a:solidFill>
            </p:spPr>
            <p:txBody>
              <a:bodyPr/>
              <a:lstStyle/>
              <a:p>
                <a:endParaRPr lang="en-US" dirty="0"/>
              </a:p>
            </p:txBody>
          </p:sp>
          <p:sp>
            <p:nvSpPr>
              <p:cNvPr id="50" name="Freeform 5">
                <a:extLst>
                  <a:ext uri="{FF2B5EF4-FFF2-40B4-BE49-F238E27FC236}">
                    <a16:creationId xmlns:a16="http://schemas.microsoft.com/office/drawing/2014/main" id="{09462C36-5F21-46F0-8EA8-FA18723084EC}"/>
                  </a:ext>
                </a:extLst>
              </p:cNvPr>
              <p:cNvSpPr/>
              <p:nvPr/>
            </p:nvSpPr>
            <p:spPr>
              <a:xfrm>
                <a:off x="0" y="1486455"/>
                <a:ext cx="6555740" cy="1341435"/>
              </a:xfrm>
              <a:custGeom>
                <a:avLst/>
                <a:gdLst/>
                <a:ahLst/>
                <a:cxnLst/>
                <a:rect l="l" t="t" r="r" b="b"/>
                <a:pathLst>
                  <a:path w="6555740" h="1341435">
                    <a:moveTo>
                      <a:pt x="0" y="0"/>
                    </a:moveTo>
                    <a:lnTo>
                      <a:pt x="6555740" y="0"/>
                    </a:lnTo>
                    <a:lnTo>
                      <a:pt x="6555740" y="1341436"/>
                    </a:lnTo>
                    <a:lnTo>
                      <a:pt x="0" y="1341436"/>
                    </a:lnTo>
                    <a:close/>
                  </a:path>
                </a:pathLst>
              </a:custGeom>
              <a:solidFill>
                <a:schemeClr val="accent1">
                  <a:lumMod val="60000"/>
                  <a:lumOff val="40000"/>
                </a:schemeClr>
              </a:solidFill>
            </p:spPr>
            <p:txBody>
              <a:bodyPr/>
              <a:lstStyle/>
              <a:p>
                <a:endParaRPr lang="en-US"/>
              </a:p>
            </p:txBody>
          </p:sp>
          <p:sp>
            <p:nvSpPr>
              <p:cNvPr id="51" name="Freeform 6">
                <a:extLst>
                  <a:ext uri="{FF2B5EF4-FFF2-40B4-BE49-F238E27FC236}">
                    <a16:creationId xmlns:a16="http://schemas.microsoft.com/office/drawing/2014/main" id="{220E6903-34A9-4495-90CB-E4C97B26F49E}"/>
                  </a:ext>
                </a:extLst>
              </p:cNvPr>
              <p:cNvSpPr/>
              <p:nvPr/>
            </p:nvSpPr>
            <p:spPr>
              <a:xfrm>
                <a:off x="0" y="2972911"/>
                <a:ext cx="7447280" cy="1341435"/>
              </a:xfrm>
              <a:custGeom>
                <a:avLst/>
                <a:gdLst/>
                <a:ahLst/>
                <a:cxnLst/>
                <a:rect l="l" t="t" r="r" b="b"/>
                <a:pathLst>
                  <a:path w="7447280" h="1341435">
                    <a:moveTo>
                      <a:pt x="0" y="0"/>
                    </a:moveTo>
                    <a:lnTo>
                      <a:pt x="7447280" y="0"/>
                    </a:lnTo>
                    <a:lnTo>
                      <a:pt x="7447280" y="1341435"/>
                    </a:lnTo>
                    <a:lnTo>
                      <a:pt x="0" y="1341435"/>
                    </a:lnTo>
                    <a:close/>
                  </a:path>
                </a:pathLst>
              </a:custGeom>
              <a:solidFill>
                <a:schemeClr val="accent1">
                  <a:lumMod val="60000"/>
                  <a:lumOff val="40000"/>
                </a:schemeClr>
              </a:solidFill>
            </p:spPr>
          </p:sp>
          <p:sp>
            <p:nvSpPr>
              <p:cNvPr id="66" name="Freeform 8">
                <a:extLst>
                  <a:ext uri="{FF2B5EF4-FFF2-40B4-BE49-F238E27FC236}">
                    <a16:creationId xmlns:a16="http://schemas.microsoft.com/office/drawing/2014/main" id="{E139AE12-561E-4535-9A80-4AA0190C618D}"/>
                  </a:ext>
                </a:extLst>
              </p:cNvPr>
              <p:cNvSpPr/>
              <p:nvPr/>
            </p:nvSpPr>
            <p:spPr>
              <a:xfrm>
                <a:off x="-162124" y="0"/>
                <a:ext cx="1225798" cy="1341435"/>
              </a:xfrm>
              <a:custGeom>
                <a:avLst/>
                <a:gdLst/>
                <a:ahLst/>
                <a:cxnLst/>
                <a:rect l="l" t="t" r="r" b="b"/>
                <a:pathLst>
                  <a:path w="1063674" h="1341435">
                    <a:moveTo>
                      <a:pt x="0" y="0"/>
                    </a:moveTo>
                    <a:lnTo>
                      <a:pt x="1063674" y="0"/>
                    </a:lnTo>
                    <a:lnTo>
                      <a:pt x="1063674" y="1341435"/>
                    </a:lnTo>
                    <a:lnTo>
                      <a:pt x="0" y="1341435"/>
                    </a:lnTo>
                    <a:close/>
                  </a:path>
                </a:pathLst>
              </a:custGeom>
              <a:solidFill>
                <a:schemeClr val="tx2"/>
              </a:solidFill>
            </p:spPr>
            <p:txBody>
              <a:bodyPr/>
              <a:lstStyle/>
              <a:p>
                <a:endParaRPr lang="en-US" dirty="0"/>
              </a:p>
            </p:txBody>
          </p:sp>
          <p:sp>
            <p:nvSpPr>
              <p:cNvPr id="69" name="Freeform 9">
                <a:extLst>
                  <a:ext uri="{FF2B5EF4-FFF2-40B4-BE49-F238E27FC236}">
                    <a16:creationId xmlns:a16="http://schemas.microsoft.com/office/drawing/2014/main" id="{2BC54248-3844-4FE3-A6C4-C04141891349}"/>
                  </a:ext>
                </a:extLst>
              </p:cNvPr>
              <p:cNvSpPr/>
              <p:nvPr/>
            </p:nvSpPr>
            <p:spPr>
              <a:xfrm>
                <a:off x="0" y="1486455"/>
                <a:ext cx="1064021" cy="1341435"/>
              </a:xfrm>
              <a:custGeom>
                <a:avLst/>
                <a:gdLst/>
                <a:ahLst/>
                <a:cxnLst/>
                <a:rect l="l" t="t" r="r" b="b"/>
                <a:pathLst>
                  <a:path w="1064021" h="1341435">
                    <a:moveTo>
                      <a:pt x="0" y="0"/>
                    </a:moveTo>
                    <a:lnTo>
                      <a:pt x="1064021" y="0"/>
                    </a:lnTo>
                    <a:lnTo>
                      <a:pt x="1064021" y="1341436"/>
                    </a:lnTo>
                    <a:lnTo>
                      <a:pt x="0" y="1341436"/>
                    </a:lnTo>
                    <a:close/>
                  </a:path>
                </a:pathLst>
              </a:custGeom>
              <a:solidFill>
                <a:schemeClr val="tx2"/>
              </a:solidFill>
            </p:spPr>
          </p:sp>
          <p:sp>
            <p:nvSpPr>
              <p:cNvPr id="71" name="Freeform 10">
                <a:extLst>
                  <a:ext uri="{FF2B5EF4-FFF2-40B4-BE49-F238E27FC236}">
                    <a16:creationId xmlns:a16="http://schemas.microsoft.com/office/drawing/2014/main" id="{FC90D2DB-128F-40F3-9678-B3F090387267}"/>
                  </a:ext>
                </a:extLst>
              </p:cNvPr>
              <p:cNvSpPr/>
              <p:nvPr/>
            </p:nvSpPr>
            <p:spPr>
              <a:xfrm>
                <a:off x="0" y="2972911"/>
                <a:ext cx="4495823" cy="1341435"/>
              </a:xfrm>
              <a:custGeom>
                <a:avLst/>
                <a:gdLst/>
                <a:ahLst/>
                <a:cxnLst/>
                <a:rect l="l" t="t" r="r" b="b"/>
                <a:pathLst>
                  <a:path w="4495823" h="1341435">
                    <a:moveTo>
                      <a:pt x="0" y="0"/>
                    </a:moveTo>
                    <a:lnTo>
                      <a:pt x="4495823" y="0"/>
                    </a:lnTo>
                    <a:lnTo>
                      <a:pt x="4495823" y="1341435"/>
                    </a:lnTo>
                    <a:lnTo>
                      <a:pt x="0" y="1341435"/>
                    </a:lnTo>
                    <a:close/>
                  </a:path>
                </a:pathLst>
              </a:custGeom>
              <a:solidFill>
                <a:schemeClr val="tx2"/>
              </a:solidFill>
            </p:spPr>
          </p:sp>
          <p:sp>
            <p:nvSpPr>
              <p:cNvPr id="79" name="Freeform 11">
                <a:extLst>
                  <a:ext uri="{FF2B5EF4-FFF2-40B4-BE49-F238E27FC236}">
                    <a16:creationId xmlns:a16="http://schemas.microsoft.com/office/drawing/2014/main" id="{9FB0E289-6439-44A3-99B7-532F084E3436}"/>
                  </a:ext>
                </a:extLst>
              </p:cNvPr>
              <p:cNvSpPr/>
              <p:nvPr/>
            </p:nvSpPr>
            <p:spPr>
              <a:xfrm>
                <a:off x="2" y="4459367"/>
                <a:ext cx="7602090" cy="1341435"/>
              </a:xfrm>
              <a:custGeom>
                <a:avLst/>
                <a:gdLst/>
                <a:ahLst/>
                <a:cxnLst/>
                <a:rect l="l" t="t" r="r" b="b"/>
                <a:pathLst>
                  <a:path w="7927340" h="1341435">
                    <a:moveTo>
                      <a:pt x="0" y="0"/>
                    </a:moveTo>
                    <a:lnTo>
                      <a:pt x="7927340" y="0"/>
                    </a:lnTo>
                    <a:lnTo>
                      <a:pt x="7927340" y="1341435"/>
                    </a:lnTo>
                    <a:lnTo>
                      <a:pt x="0" y="1341435"/>
                    </a:lnTo>
                    <a:close/>
                  </a:path>
                </a:pathLst>
              </a:custGeom>
              <a:solidFill>
                <a:schemeClr val="accent1">
                  <a:lumMod val="60000"/>
                  <a:lumOff val="40000"/>
                </a:schemeClr>
              </a:solidFill>
            </p:spPr>
            <p:txBody>
              <a:bodyPr/>
              <a:lstStyle/>
              <a:p>
                <a:endParaRPr lang="en-US"/>
              </a:p>
            </p:txBody>
          </p:sp>
        </p:grpSp>
      </p:grpSp>
      <p:sp>
        <p:nvSpPr>
          <p:cNvPr id="22" name="Rectangle: Rounded Corners 21">
            <a:extLst>
              <a:ext uri="{FF2B5EF4-FFF2-40B4-BE49-F238E27FC236}">
                <a16:creationId xmlns:a16="http://schemas.microsoft.com/office/drawing/2014/main" id="{BB9D1646-88C6-4615-9EA3-93C5D4F3073C}"/>
              </a:ext>
            </a:extLst>
          </p:cNvPr>
          <p:cNvSpPr/>
          <p:nvPr/>
        </p:nvSpPr>
        <p:spPr bwMode="auto">
          <a:xfrm>
            <a:off x="1876278" y="1483582"/>
            <a:ext cx="1177308"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4" name="TextBox 28">
            <a:extLst>
              <a:ext uri="{FF2B5EF4-FFF2-40B4-BE49-F238E27FC236}">
                <a16:creationId xmlns:a16="http://schemas.microsoft.com/office/drawing/2014/main" id="{F90E491A-C82F-45D4-8A89-1E2C27459132}"/>
              </a:ext>
            </a:extLst>
          </p:cNvPr>
          <p:cNvSpPr txBox="1"/>
          <p:nvPr/>
        </p:nvSpPr>
        <p:spPr>
          <a:xfrm>
            <a:off x="1871906" y="1905233"/>
            <a:ext cx="1181680" cy="309315"/>
          </a:xfrm>
          <a:prstGeom prst="rect">
            <a:avLst/>
          </a:prstGeom>
        </p:spPr>
        <p:txBody>
          <a:bodyPr wrap="square" lIns="0" tIns="0" rIns="0" bIns="0" rtlCol="0" anchor="t">
            <a:spAutoFit/>
          </a:bodyPr>
          <a:lstStyle/>
          <a:p>
            <a:pPr algn="ctr"/>
            <a:r>
              <a:rPr lang="en-US" sz="1005" b="1" dirty="0">
                <a:solidFill>
                  <a:schemeClr val="tx2"/>
                </a:solidFill>
                <a:latin typeface="Arial" panose="020B0604020202020204" pitchFamily="34" charset="0"/>
                <a:cs typeface="Arial" panose="020B0604020202020204" pitchFamily="34" charset="0"/>
              </a:rPr>
              <a:t>Low Efficiency</a:t>
            </a:r>
          </a:p>
          <a:p>
            <a:pPr algn="ctr"/>
            <a:r>
              <a:rPr lang="en-US" sz="1005" dirty="0">
                <a:solidFill>
                  <a:schemeClr val="tx2"/>
                </a:solidFill>
                <a:latin typeface="Arial" panose="020B0604020202020204" pitchFamily="34" charset="0"/>
                <a:cs typeface="Arial" panose="020B0604020202020204" pitchFamily="34" charset="0"/>
              </a:rPr>
              <a:t>10-20 MPG</a:t>
            </a:r>
          </a:p>
        </p:txBody>
      </p:sp>
      <p:sp>
        <p:nvSpPr>
          <p:cNvPr id="25" name="Rectangle: Rounded Corners 24">
            <a:extLst>
              <a:ext uri="{FF2B5EF4-FFF2-40B4-BE49-F238E27FC236}">
                <a16:creationId xmlns:a16="http://schemas.microsoft.com/office/drawing/2014/main" id="{C3E985E4-EBBA-458F-9466-2AAD6A774C20}"/>
              </a:ext>
            </a:extLst>
          </p:cNvPr>
          <p:cNvSpPr/>
          <p:nvPr/>
        </p:nvSpPr>
        <p:spPr bwMode="auto">
          <a:xfrm>
            <a:off x="1860872" y="2338764"/>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B662496A-496B-4A80-84F8-8DC71AC6CAED}"/>
              </a:ext>
            </a:extLst>
          </p:cNvPr>
          <p:cNvSpPr/>
          <p:nvPr/>
        </p:nvSpPr>
        <p:spPr bwMode="auto">
          <a:xfrm>
            <a:off x="1880573" y="3175283"/>
            <a:ext cx="1202927"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8" name="TextBox 30">
            <a:extLst>
              <a:ext uri="{FF2B5EF4-FFF2-40B4-BE49-F238E27FC236}">
                <a16:creationId xmlns:a16="http://schemas.microsoft.com/office/drawing/2014/main" id="{C8FB9DEE-D347-4D5F-B37A-5A0372334180}"/>
              </a:ext>
            </a:extLst>
          </p:cNvPr>
          <p:cNvSpPr txBox="1"/>
          <p:nvPr/>
        </p:nvSpPr>
        <p:spPr>
          <a:xfrm>
            <a:off x="1888451" y="3628638"/>
            <a:ext cx="1222629" cy="309315"/>
          </a:xfrm>
          <a:prstGeom prst="rect">
            <a:avLst/>
          </a:prstGeom>
        </p:spPr>
        <p:txBody>
          <a:bodyPr wrap="square" lIns="0" tIns="0" rIns="0" bIns="0" rtlCol="0" anchor="t">
            <a:spAutoFit/>
          </a:bodyPr>
          <a:lstStyle/>
          <a:p>
            <a:pPr algn="ctr"/>
            <a:r>
              <a:rPr lang="en-US" sz="1010" b="1">
                <a:solidFill>
                  <a:schemeClr val="tx2"/>
                </a:solidFill>
                <a:latin typeface="Arial" panose="020B0604020202020204" pitchFamily="34" charset="0"/>
                <a:cs typeface="Arial" panose="020B0604020202020204" pitchFamily="34" charset="0"/>
              </a:rPr>
              <a:t>Hybrid</a:t>
            </a:r>
            <a:br>
              <a:rPr lang="en-US" sz="1010" b="1">
                <a:solidFill>
                  <a:schemeClr val="tx2"/>
                </a:solidFill>
                <a:latin typeface="Arial" panose="020B0604020202020204" pitchFamily="34" charset="0"/>
                <a:cs typeface="Arial" panose="020B0604020202020204" pitchFamily="34" charset="0"/>
              </a:rPr>
            </a:br>
            <a:r>
              <a:rPr lang="en-US" sz="1010">
                <a:solidFill>
                  <a:schemeClr val="tx2"/>
                </a:solidFill>
                <a:latin typeface="Arial" panose="020B0604020202020204" pitchFamily="34" charset="0"/>
                <a:cs typeface="Arial" panose="020B0604020202020204" pitchFamily="34" charset="0"/>
              </a:rPr>
              <a:t>30-50 MPG</a:t>
            </a:r>
          </a:p>
        </p:txBody>
      </p:sp>
      <p:sp>
        <p:nvSpPr>
          <p:cNvPr id="8" name="TextBox 31">
            <a:extLst>
              <a:ext uri="{FF2B5EF4-FFF2-40B4-BE49-F238E27FC236}">
                <a16:creationId xmlns:a16="http://schemas.microsoft.com/office/drawing/2014/main" id="{83C25D79-038B-4466-928C-4E9E052C0FCA}"/>
              </a:ext>
            </a:extLst>
          </p:cNvPr>
          <p:cNvSpPr txBox="1"/>
          <p:nvPr/>
        </p:nvSpPr>
        <p:spPr>
          <a:xfrm>
            <a:off x="1793290" y="1196851"/>
            <a:ext cx="6957004" cy="167995"/>
          </a:xfrm>
          <a:prstGeom prst="rect">
            <a:avLst/>
          </a:prstGeom>
        </p:spPr>
        <p:txBody>
          <a:bodyPr wrap="square" lIns="0" tIns="0" rIns="0" bIns="0" rtlCol="0" anchor="t">
            <a:spAutoFit/>
          </a:bodyPr>
          <a:lstStyle/>
          <a:p>
            <a:pPr algn="ctr">
              <a:lnSpc>
                <a:spcPts val="1221"/>
              </a:lnSpc>
            </a:pPr>
            <a:r>
              <a:rPr lang="en-US" b="1" dirty="0">
                <a:solidFill>
                  <a:schemeClr val="tx2"/>
                </a:solidFill>
                <a:latin typeface="Arial"/>
                <a:cs typeface="Arial"/>
              </a:rPr>
              <a:t>How much do I contribute to transportation funding annually?</a:t>
            </a:r>
          </a:p>
        </p:txBody>
      </p:sp>
      <p:sp>
        <p:nvSpPr>
          <p:cNvPr id="62" name="AutoShape 14">
            <a:extLst>
              <a:ext uri="{FF2B5EF4-FFF2-40B4-BE49-F238E27FC236}">
                <a16:creationId xmlns:a16="http://schemas.microsoft.com/office/drawing/2014/main" id="{DF9C187F-2E64-4AC9-A22C-3C18904D707A}"/>
              </a:ext>
            </a:extLst>
          </p:cNvPr>
          <p:cNvSpPr/>
          <p:nvPr/>
        </p:nvSpPr>
        <p:spPr>
          <a:xfrm>
            <a:off x="3053586" y="1899273"/>
            <a:ext cx="5203724" cy="0"/>
          </a:xfrm>
          <a:prstGeom prst="line">
            <a:avLst/>
          </a:prstGeom>
          <a:ln w="28575" cap="flat">
            <a:solidFill>
              <a:srgbClr val="FFFFFF"/>
            </a:solidFill>
            <a:prstDash val="dash"/>
            <a:headEnd type="none" w="sm" len="sm"/>
            <a:tailEnd type="none" w="sm" len="sm"/>
          </a:ln>
        </p:spPr>
      </p:sp>
      <p:sp>
        <p:nvSpPr>
          <p:cNvPr id="63" name="AutoShape 14">
            <a:extLst>
              <a:ext uri="{FF2B5EF4-FFF2-40B4-BE49-F238E27FC236}">
                <a16:creationId xmlns:a16="http://schemas.microsoft.com/office/drawing/2014/main" id="{836666A0-0997-498F-8514-11335F2C5DB0}"/>
              </a:ext>
            </a:extLst>
          </p:cNvPr>
          <p:cNvSpPr/>
          <p:nvPr/>
        </p:nvSpPr>
        <p:spPr>
          <a:xfrm flipV="1">
            <a:off x="3111080" y="2728362"/>
            <a:ext cx="3519324" cy="10709"/>
          </a:xfrm>
          <a:prstGeom prst="line">
            <a:avLst/>
          </a:prstGeom>
          <a:ln w="28575" cap="flat">
            <a:solidFill>
              <a:srgbClr val="FFFFFF"/>
            </a:solidFill>
            <a:prstDash val="dash"/>
            <a:headEnd type="none" w="sm" len="sm"/>
            <a:tailEnd type="none" w="sm" len="sm"/>
          </a:ln>
        </p:spPr>
        <p:txBody>
          <a:bodyPr/>
          <a:lstStyle/>
          <a:p>
            <a:endParaRPr lang="en-US"/>
          </a:p>
        </p:txBody>
      </p:sp>
      <p:sp>
        <p:nvSpPr>
          <p:cNvPr id="64" name="AutoShape 14">
            <a:extLst>
              <a:ext uri="{FF2B5EF4-FFF2-40B4-BE49-F238E27FC236}">
                <a16:creationId xmlns:a16="http://schemas.microsoft.com/office/drawing/2014/main" id="{D19D8EFB-FDAD-4454-B84B-7DE576C4BBE2}"/>
              </a:ext>
            </a:extLst>
          </p:cNvPr>
          <p:cNvSpPr/>
          <p:nvPr/>
        </p:nvSpPr>
        <p:spPr>
          <a:xfrm flipV="1">
            <a:off x="3111080" y="3565323"/>
            <a:ext cx="4013105" cy="3137"/>
          </a:xfrm>
          <a:prstGeom prst="line">
            <a:avLst/>
          </a:prstGeom>
          <a:ln w="28575" cap="flat">
            <a:solidFill>
              <a:srgbClr val="FFFFFF"/>
            </a:solidFill>
            <a:prstDash val="dash"/>
            <a:headEnd type="none" w="sm" len="sm"/>
            <a:tailEnd type="none" w="sm" len="sm"/>
          </a:ln>
        </p:spPr>
        <p:txBody>
          <a:bodyPr/>
          <a:lstStyle/>
          <a:p>
            <a:endParaRPr lang="en-US"/>
          </a:p>
        </p:txBody>
      </p:sp>
      <p:sp>
        <p:nvSpPr>
          <p:cNvPr id="67" name="Rectangle: Rounded Corners 66">
            <a:extLst>
              <a:ext uri="{FF2B5EF4-FFF2-40B4-BE49-F238E27FC236}">
                <a16:creationId xmlns:a16="http://schemas.microsoft.com/office/drawing/2014/main" id="{BEB58834-837C-451D-9281-ED40DB8438A7}"/>
              </a:ext>
            </a:extLst>
          </p:cNvPr>
          <p:cNvSpPr/>
          <p:nvPr/>
        </p:nvSpPr>
        <p:spPr bwMode="auto">
          <a:xfrm>
            <a:off x="1859258" y="4029648"/>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68" name="TextBox 30">
            <a:extLst>
              <a:ext uri="{FF2B5EF4-FFF2-40B4-BE49-F238E27FC236}">
                <a16:creationId xmlns:a16="http://schemas.microsoft.com/office/drawing/2014/main" id="{BD0CCDC4-1405-4C15-8526-AA038BBF1370}"/>
              </a:ext>
            </a:extLst>
          </p:cNvPr>
          <p:cNvSpPr txBox="1"/>
          <p:nvPr/>
        </p:nvSpPr>
        <p:spPr>
          <a:xfrm>
            <a:off x="1888451" y="449815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Electric </a:t>
            </a:r>
            <a:br>
              <a:rPr lang="en-US" sz="1005" b="1">
                <a:solidFill>
                  <a:schemeClr val="tx2"/>
                </a:solidFill>
                <a:latin typeface="Arial" panose="020B0604020202020204" pitchFamily="34" charset="0"/>
                <a:cs typeface="Arial" panose="020B0604020202020204" pitchFamily="34" charset="0"/>
              </a:rPr>
            </a:br>
            <a:r>
              <a:rPr lang="en-US" sz="1005">
                <a:solidFill>
                  <a:schemeClr val="tx2"/>
                </a:solidFill>
                <a:latin typeface="Arial" panose="020B0604020202020204" pitchFamily="34" charset="0"/>
                <a:cs typeface="Arial" panose="020B0604020202020204" pitchFamily="34" charset="0"/>
              </a:rPr>
              <a:t>No Fuel</a:t>
            </a:r>
            <a:endParaRPr lang="en-US" sz="1005" b="1">
              <a:solidFill>
                <a:schemeClr val="tx2"/>
              </a:solidFill>
              <a:latin typeface="Arial" panose="020B0604020202020204" pitchFamily="34" charset="0"/>
              <a:cs typeface="Arial" panose="020B0604020202020204" pitchFamily="34" charset="0"/>
            </a:endParaRPr>
          </a:p>
        </p:txBody>
      </p:sp>
      <p:sp>
        <p:nvSpPr>
          <p:cNvPr id="70" name="TextBox 28">
            <a:extLst>
              <a:ext uri="{FF2B5EF4-FFF2-40B4-BE49-F238E27FC236}">
                <a16:creationId xmlns:a16="http://schemas.microsoft.com/office/drawing/2014/main" id="{E5D208E4-EC27-4455-BF75-12F72369C510}"/>
              </a:ext>
            </a:extLst>
          </p:cNvPr>
          <p:cNvSpPr txBox="1"/>
          <p:nvPr/>
        </p:nvSpPr>
        <p:spPr>
          <a:xfrm>
            <a:off x="1874204" y="278276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Average Efficiency</a:t>
            </a:r>
          </a:p>
          <a:p>
            <a:pPr algn="ctr"/>
            <a:r>
              <a:rPr lang="en-US" sz="1005">
                <a:solidFill>
                  <a:schemeClr val="tx2"/>
                </a:solidFill>
                <a:latin typeface="Arial" panose="020B0604020202020204" pitchFamily="34" charset="0"/>
                <a:cs typeface="Arial" panose="020B0604020202020204" pitchFamily="34" charset="0"/>
              </a:rPr>
              <a:t>20-30 MPG</a:t>
            </a:r>
          </a:p>
        </p:txBody>
      </p:sp>
      <p:sp>
        <p:nvSpPr>
          <p:cNvPr id="72" name="TextBox 26">
            <a:extLst>
              <a:ext uri="{FF2B5EF4-FFF2-40B4-BE49-F238E27FC236}">
                <a16:creationId xmlns:a16="http://schemas.microsoft.com/office/drawing/2014/main" id="{7E23BC35-F887-470F-A3F2-BD2F0432A167}"/>
              </a:ext>
            </a:extLst>
          </p:cNvPr>
          <p:cNvSpPr txBox="1"/>
          <p:nvPr/>
        </p:nvSpPr>
        <p:spPr>
          <a:xfrm>
            <a:off x="3173387" y="1981738"/>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$31</a:t>
            </a:r>
          </a:p>
        </p:txBody>
      </p:sp>
      <p:sp>
        <p:nvSpPr>
          <p:cNvPr id="73" name="TextBox 27">
            <a:extLst>
              <a:ext uri="{FF2B5EF4-FFF2-40B4-BE49-F238E27FC236}">
                <a16:creationId xmlns:a16="http://schemas.microsoft.com/office/drawing/2014/main" id="{C31CE134-A9B9-4301-BB66-A22D97D2C55C}"/>
              </a:ext>
            </a:extLst>
          </p:cNvPr>
          <p:cNvSpPr txBox="1"/>
          <p:nvPr/>
        </p:nvSpPr>
        <p:spPr>
          <a:xfrm>
            <a:off x="8346827" y="1792776"/>
            <a:ext cx="430419" cy="188962"/>
          </a:xfrm>
          <a:prstGeom prst="rect">
            <a:avLst/>
          </a:prstGeom>
        </p:spPr>
        <p:txBody>
          <a:bodyPr wrap="square" lIns="0" tIns="0" rIns="0" bIns="0" rtlCol="0" anchor="t">
            <a:spAutoFit/>
          </a:bodyPr>
          <a:lstStyle/>
          <a:p>
            <a:pPr algn="ctr">
              <a:lnSpc>
                <a:spcPts val="1577"/>
              </a:lnSpc>
            </a:pPr>
            <a:r>
              <a:rPr lang="en-US" sz="1200" b="1" dirty="0">
                <a:solidFill>
                  <a:schemeClr val="tx2"/>
                </a:solidFill>
                <a:latin typeface="Arial" panose="020B0604020202020204" pitchFamily="34" charset="0"/>
                <a:cs typeface="Arial" panose="020B0604020202020204" pitchFamily="34" charset="0"/>
              </a:rPr>
              <a:t>$288</a:t>
            </a:r>
          </a:p>
        </p:txBody>
      </p:sp>
      <p:sp>
        <p:nvSpPr>
          <p:cNvPr id="74" name="TextBox 28">
            <a:extLst>
              <a:ext uri="{FF2B5EF4-FFF2-40B4-BE49-F238E27FC236}">
                <a16:creationId xmlns:a16="http://schemas.microsoft.com/office/drawing/2014/main" id="{AEBFC621-1AA1-45C9-8E0B-9ECEEB76AE35}"/>
              </a:ext>
            </a:extLst>
          </p:cNvPr>
          <p:cNvSpPr txBox="1"/>
          <p:nvPr/>
        </p:nvSpPr>
        <p:spPr>
          <a:xfrm>
            <a:off x="3173387" y="2834531"/>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$31</a:t>
            </a:r>
          </a:p>
        </p:txBody>
      </p:sp>
      <p:sp>
        <p:nvSpPr>
          <p:cNvPr id="75" name="TextBox 29">
            <a:extLst>
              <a:ext uri="{FF2B5EF4-FFF2-40B4-BE49-F238E27FC236}">
                <a16:creationId xmlns:a16="http://schemas.microsoft.com/office/drawing/2014/main" id="{DC6E9F26-D659-482F-9AA4-9DCF0B40FCB1}"/>
              </a:ext>
            </a:extLst>
          </p:cNvPr>
          <p:cNvSpPr txBox="1"/>
          <p:nvPr/>
        </p:nvSpPr>
        <p:spPr>
          <a:xfrm>
            <a:off x="6705091" y="2648318"/>
            <a:ext cx="430419" cy="188962"/>
          </a:xfrm>
          <a:prstGeom prst="rect">
            <a:avLst/>
          </a:prstGeom>
        </p:spPr>
        <p:txBody>
          <a:bodyPr wrap="square" lIns="0" tIns="0" rIns="0" bIns="0" rtlCol="0" anchor="t">
            <a:spAutoFit/>
          </a:bodyPr>
          <a:lstStyle/>
          <a:p>
            <a:pPr algn="ctr">
              <a:lnSpc>
                <a:spcPts val="1577"/>
              </a:lnSpc>
            </a:pPr>
            <a:r>
              <a:rPr lang="en-US" sz="1200" b="1">
                <a:solidFill>
                  <a:schemeClr val="tx2"/>
                </a:solidFill>
                <a:latin typeface="Arial" panose="020B0604020202020204" pitchFamily="34" charset="0"/>
                <a:cs typeface="Arial" panose="020B0604020202020204" pitchFamily="34" charset="0"/>
              </a:rPr>
              <a:t>$191</a:t>
            </a:r>
          </a:p>
        </p:txBody>
      </p:sp>
      <p:sp>
        <p:nvSpPr>
          <p:cNvPr id="76" name="TextBox 30">
            <a:extLst>
              <a:ext uri="{FF2B5EF4-FFF2-40B4-BE49-F238E27FC236}">
                <a16:creationId xmlns:a16="http://schemas.microsoft.com/office/drawing/2014/main" id="{5F3EA163-F622-4E40-BB93-2891139154D3}"/>
              </a:ext>
            </a:extLst>
          </p:cNvPr>
          <p:cNvSpPr txBox="1"/>
          <p:nvPr/>
        </p:nvSpPr>
        <p:spPr>
          <a:xfrm>
            <a:off x="5018161" y="3659696"/>
            <a:ext cx="372824"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$131</a:t>
            </a:r>
          </a:p>
        </p:txBody>
      </p:sp>
      <p:sp>
        <p:nvSpPr>
          <p:cNvPr id="77" name="TextBox 31">
            <a:extLst>
              <a:ext uri="{FF2B5EF4-FFF2-40B4-BE49-F238E27FC236}">
                <a16:creationId xmlns:a16="http://schemas.microsoft.com/office/drawing/2014/main" id="{42006AD4-11D1-4279-9AD6-CB71B9554EB2}"/>
              </a:ext>
            </a:extLst>
          </p:cNvPr>
          <p:cNvSpPr txBox="1"/>
          <p:nvPr/>
        </p:nvSpPr>
        <p:spPr>
          <a:xfrm>
            <a:off x="7209665" y="3469433"/>
            <a:ext cx="430419" cy="188962"/>
          </a:xfrm>
          <a:prstGeom prst="rect">
            <a:avLst/>
          </a:prstGeom>
        </p:spPr>
        <p:txBody>
          <a:bodyPr wrap="square" lIns="0" tIns="0" rIns="0" bIns="0" rtlCol="0" anchor="t">
            <a:spAutoFit/>
          </a:bodyPr>
          <a:lstStyle/>
          <a:p>
            <a:pPr algn="ctr">
              <a:lnSpc>
                <a:spcPts val="1577"/>
              </a:lnSpc>
            </a:pPr>
            <a:r>
              <a:rPr lang="en-US" sz="1200" b="1">
                <a:solidFill>
                  <a:schemeClr val="tx2"/>
                </a:solidFill>
                <a:latin typeface="Arial" panose="020B0604020202020204" pitchFamily="34" charset="0"/>
                <a:cs typeface="Arial" panose="020B0604020202020204" pitchFamily="34" charset="0"/>
              </a:rPr>
              <a:t>$227</a:t>
            </a:r>
          </a:p>
        </p:txBody>
      </p:sp>
      <p:pic>
        <p:nvPicPr>
          <p:cNvPr id="89" name="Picture 2">
            <a:extLst>
              <a:ext uri="{FF2B5EF4-FFF2-40B4-BE49-F238E27FC236}">
                <a16:creationId xmlns:a16="http://schemas.microsoft.com/office/drawing/2014/main" id="{5F5B3163-AE0C-4FFB-9A9F-B96DCDEA9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flipH="1">
            <a:off x="2128336" y="3243071"/>
            <a:ext cx="684472" cy="375610"/>
          </a:xfrm>
          <a:prstGeom prst="rect">
            <a:avLst/>
          </a:prstGeom>
        </p:spPr>
      </p:pic>
      <p:pic>
        <p:nvPicPr>
          <p:cNvPr id="90" name="Picture 3">
            <a:extLst>
              <a:ext uri="{FF2B5EF4-FFF2-40B4-BE49-F238E27FC236}">
                <a16:creationId xmlns:a16="http://schemas.microsoft.com/office/drawing/2014/main" id="{DF0CE3F4-D011-4B27-ADAB-84A924D15E6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84901" y="4091159"/>
            <a:ext cx="636036" cy="452674"/>
          </a:xfrm>
          <a:prstGeom prst="rect">
            <a:avLst/>
          </a:prstGeom>
        </p:spPr>
      </p:pic>
      <p:pic>
        <p:nvPicPr>
          <p:cNvPr id="92" name="Picture 2">
            <a:extLst>
              <a:ext uri="{FF2B5EF4-FFF2-40B4-BE49-F238E27FC236}">
                <a16:creationId xmlns:a16="http://schemas.microsoft.com/office/drawing/2014/main" id="{0182F62E-330B-4181-BFC3-3E982B33FA6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flipH="1">
            <a:off x="2085571" y="1620037"/>
            <a:ext cx="717256" cy="298208"/>
          </a:xfrm>
          <a:prstGeom prst="rect">
            <a:avLst/>
          </a:prstGeom>
        </p:spPr>
      </p:pic>
      <p:sp>
        <p:nvSpPr>
          <p:cNvPr id="93" name="TextBox 28">
            <a:extLst>
              <a:ext uri="{FF2B5EF4-FFF2-40B4-BE49-F238E27FC236}">
                <a16:creationId xmlns:a16="http://schemas.microsoft.com/office/drawing/2014/main" id="{DC68D6C9-1DD4-428F-9D9D-B9924A89769A}"/>
              </a:ext>
            </a:extLst>
          </p:cNvPr>
          <p:cNvSpPr txBox="1"/>
          <p:nvPr/>
        </p:nvSpPr>
        <p:spPr>
          <a:xfrm>
            <a:off x="3609720" y="2841317"/>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$160</a:t>
            </a:r>
          </a:p>
        </p:txBody>
      </p:sp>
      <p:sp>
        <p:nvSpPr>
          <p:cNvPr id="94" name="TextBox 28">
            <a:extLst>
              <a:ext uri="{FF2B5EF4-FFF2-40B4-BE49-F238E27FC236}">
                <a16:creationId xmlns:a16="http://schemas.microsoft.com/office/drawing/2014/main" id="{FF4C430A-A836-4E35-A5EE-0FBFE637310A}"/>
              </a:ext>
            </a:extLst>
          </p:cNvPr>
          <p:cNvSpPr txBox="1"/>
          <p:nvPr/>
        </p:nvSpPr>
        <p:spPr>
          <a:xfrm>
            <a:off x="3599434" y="1979543"/>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$257</a:t>
            </a:r>
          </a:p>
        </p:txBody>
      </p:sp>
      <p:sp>
        <p:nvSpPr>
          <p:cNvPr id="95" name="TextBox 28">
            <a:extLst>
              <a:ext uri="{FF2B5EF4-FFF2-40B4-BE49-F238E27FC236}">
                <a16:creationId xmlns:a16="http://schemas.microsoft.com/office/drawing/2014/main" id="{DA471263-287E-4FC7-9726-D70344164F85}"/>
              </a:ext>
            </a:extLst>
          </p:cNvPr>
          <p:cNvSpPr txBox="1"/>
          <p:nvPr/>
        </p:nvSpPr>
        <p:spPr>
          <a:xfrm>
            <a:off x="5513048" y="3669455"/>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$96</a:t>
            </a:r>
          </a:p>
        </p:txBody>
      </p:sp>
      <p:sp>
        <p:nvSpPr>
          <p:cNvPr id="80" name="TextBox 30">
            <a:extLst>
              <a:ext uri="{FF2B5EF4-FFF2-40B4-BE49-F238E27FC236}">
                <a16:creationId xmlns:a16="http://schemas.microsoft.com/office/drawing/2014/main" id="{531563BE-8A4D-4D73-8BC5-DCE59EC8EDAB}"/>
              </a:ext>
            </a:extLst>
          </p:cNvPr>
          <p:cNvSpPr txBox="1"/>
          <p:nvPr/>
        </p:nvSpPr>
        <p:spPr>
          <a:xfrm>
            <a:off x="6621197" y="4551405"/>
            <a:ext cx="788561"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$231</a:t>
            </a:r>
          </a:p>
        </p:txBody>
      </p:sp>
      <p:sp>
        <p:nvSpPr>
          <p:cNvPr id="81" name="AutoShape 14">
            <a:extLst>
              <a:ext uri="{FF2B5EF4-FFF2-40B4-BE49-F238E27FC236}">
                <a16:creationId xmlns:a16="http://schemas.microsoft.com/office/drawing/2014/main" id="{1EEEBF63-ECCE-4E37-9DDC-03C7A603C30B}"/>
              </a:ext>
            </a:extLst>
          </p:cNvPr>
          <p:cNvSpPr/>
          <p:nvPr/>
        </p:nvSpPr>
        <p:spPr>
          <a:xfrm flipV="1">
            <a:off x="3090194" y="4397679"/>
            <a:ext cx="4119471" cy="23546"/>
          </a:xfrm>
          <a:prstGeom prst="line">
            <a:avLst/>
          </a:prstGeom>
          <a:ln w="28575" cap="flat">
            <a:solidFill>
              <a:srgbClr val="FFFFFF"/>
            </a:solidFill>
            <a:prstDash val="dash"/>
            <a:headEnd type="none" w="sm" len="sm"/>
            <a:tailEnd type="none" w="sm" len="sm"/>
          </a:ln>
        </p:spPr>
        <p:txBody>
          <a:bodyPr/>
          <a:lstStyle/>
          <a:p>
            <a:endParaRPr lang="en-US" dirty="0"/>
          </a:p>
        </p:txBody>
      </p:sp>
      <p:sp>
        <p:nvSpPr>
          <p:cNvPr id="82" name="TextBox 31">
            <a:extLst>
              <a:ext uri="{FF2B5EF4-FFF2-40B4-BE49-F238E27FC236}">
                <a16:creationId xmlns:a16="http://schemas.microsoft.com/office/drawing/2014/main" id="{576EDEBD-09BB-4FAC-A3F8-3029651892DA}"/>
              </a:ext>
            </a:extLst>
          </p:cNvPr>
          <p:cNvSpPr txBox="1"/>
          <p:nvPr/>
        </p:nvSpPr>
        <p:spPr>
          <a:xfrm>
            <a:off x="7250672" y="4337663"/>
            <a:ext cx="430419" cy="188962"/>
          </a:xfrm>
          <a:prstGeom prst="rect">
            <a:avLst/>
          </a:prstGeom>
        </p:spPr>
        <p:txBody>
          <a:bodyPr wrap="square" lIns="0" tIns="0" rIns="0" bIns="0" rtlCol="0" anchor="t">
            <a:spAutoFit/>
          </a:bodyPr>
          <a:lstStyle/>
          <a:p>
            <a:pPr algn="ctr">
              <a:lnSpc>
                <a:spcPts val="1577"/>
              </a:lnSpc>
            </a:pPr>
            <a:r>
              <a:rPr lang="en-US" sz="1200" b="1">
                <a:solidFill>
                  <a:schemeClr val="tx2"/>
                </a:solidFill>
                <a:latin typeface="Arial" panose="020B0604020202020204" pitchFamily="34" charset="0"/>
                <a:cs typeface="Arial" panose="020B0604020202020204" pitchFamily="34" charset="0"/>
              </a:rPr>
              <a:t>$231</a:t>
            </a:r>
          </a:p>
        </p:txBody>
      </p:sp>
      <p:sp>
        <p:nvSpPr>
          <p:cNvPr id="2" name="Rectangle 1">
            <a:extLst>
              <a:ext uri="{FF2B5EF4-FFF2-40B4-BE49-F238E27FC236}">
                <a16:creationId xmlns:a16="http://schemas.microsoft.com/office/drawing/2014/main" id="{B407A2A6-7A9B-47A0-B041-02DCCDBB5111}"/>
              </a:ext>
            </a:extLst>
          </p:cNvPr>
          <p:cNvSpPr/>
          <p:nvPr/>
        </p:nvSpPr>
        <p:spPr bwMode="auto">
          <a:xfrm>
            <a:off x="7965839" y="2553000"/>
            <a:ext cx="2482399" cy="1187577"/>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endParaRPr>
          </a:p>
        </p:txBody>
      </p:sp>
      <p:sp>
        <p:nvSpPr>
          <p:cNvPr id="19" name="TextBox 31">
            <a:extLst>
              <a:ext uri="{FF2B5EF4-FFF2-40B4-BE49-F238E27FC236}">
                <a16:creationId xmlns:a16="http://schemas.microsoft.com/office/drawing/2014/main" id="{6CE76C8E-E472-463E-A00C-B5599B078077}"/>
              </a:ext>
            </a:extLst>
          </p:cNvPr>
          <p:cNvSpPr txBox="1"/>
          <p:nvPr/>
        </p:nvSpPr>
        <p:spPr>
          <a:xfrm>
            <a:off x="8627161" y="3030305"/>
            <a:ext cx="1877956" cy="156261"/>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Registration Fee</a:t>
            </a:r>
          </a:p>
        </p:txBody>
      </p:sp>
      <p:sp>
        <p:nvSpPr>
          <p:cNvPr id="20" name="TextBox 32">
            <a:extLst>
              <a:ext uri="{FF2B5EF4-FFF2-40B4-BE49-F238E27FC236}">
                <a16:creationId xmlns:a16="http://schemas.microsoft.com/office/drawing/2014/main" id="{850A82FE-2397-4C3E-8D9E-27120F5F13DD}"/>
              </a:ext>
            </a:extLst>
          </p:cNvPr>
          <p:cNvSpPr txBox="1"/>
          <p:nvPr/>
        </p:nvSpPr>
        <p:spPr>
          <a:xfrm>
            <a:off x="8627161" y="3410582"/>
            <a:ext cx="1923691" cy="156261"/>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Gas Tax- 38.5 </a:t>
            </a:r>
            <a:r>
              <a:rPr lang="en-US" sz="1200" i="0">
                <a:solidFill>
                  <a:schemeClr val="accent1">
                    <a:lumMod val="75000"/>
                  </a:schemeClr>
                </a:solidFill>
                <a:effectLst/>
                <a:latin typeface="Arial" panose="020B0604020202020204" pitchFamily="34" charset="0"/>
                <a:cs typeface="Arial" panose="020B0604020202020204" pitchFamily="34" charset="0"/>
              </a:rPr>
              <a:t>¢</a:t>
            </a:r>
            <a:r>
              <a:rPr lang="en-US" sz="1200">
                <a:solidFill>
                  <a:schemeClr val="accent1">
                    <a:lumMod val="75000"/>
                  </a:schemeClr>
                </a:solidFill>
                <a:latin typeface="Arial" panose="020B0604020202020204" pitchFamily="34" charset="0"/>
                <a:cs typeface="Arial" panose="020B0604020202020204" pitchFamily="34" charset="0"/>
              </a:rPr>
              <a:t>/gallon</a:t>
            </a:r>
          </a:p>
        </p:txBody>
      </p:sp>
      <p:sp>
        <p:nvSpPr>
          <p:cNvPr id="57" name="TextBox 32">
            <a:extLst>
              <a:ext uri="{FF2B5EF4-FFF2-40B4-BE49-F238E27FC236}">
                <a16:creationId xmlns:a16="http://schemas.microsoft.com/office/drawing/2014/main" id="{8E824C46-7DBF-4A18-9AF4-2BF67FCD6C08}"/>
              </a:ext>
            </a:extLst>
          </p:cNvPr>
          <p:cNvSpPr txBox="1"/>
          <p:nvPr/>
        </p:nvSpPr>
        <p:spPr>
          <a:xfrm>
            <a:off x="3344432" y="4939544"/>
            <a:ext cx="4643094" cy="153888"/>
          </a:xfrm>
          <a:prstGeom prst="rect">
            <a:avLst/>
          </a:prstGeom>
        </p:spPr>
        <p:txBody>
          <a:bodyPr wrap="square" lIns="0" tIns="0" rIns="0" bIns="0" rtlCol="0" anchor="t">
            <a:spAutoFit/>
          </a:bodyPr>
          <a:lstStyle/>
          <a:p>
            <a:pPr>
              <a:lnSpc>
                <a:spcPts val="1221"/>
              </a:lnSpc>
            </a:pPr>
            <a:r>
              <a:rPr lang="en-US" sz="1050" i="1" dirty="0">
                <a:solidFill>
                  <a:schemeClr val="accent1">
                    <a:lumMod val="75000"/>
                  </a:schemeClr>
                </a:solidFill>
                <a:latin typeface="Arial" panose="020B0604020202020204" pitchFamily="34" charset="0"/>
                <a:cs typeface="Arial" panose="020B0604020202020204" pitchFamily="34" charset="0"/>
              </a:rPr>
              <a:t>Based on an estimate of 10,000 miles driven in one year</a:t>
            </a:r>
          </a:p>
        </p:txBody>
      </p:sp>
      <p:sp>
        <p:nvSpPr>
          <p:cNvPr id="4" name="TextBox 3">
            <a:extLst>
              <a:ext uri="{FF2B5EF4-FFF2-40B4-BE49-F238E27FC236}">
                <a16:creationId xmlns:a16="http://schemas.microsoft.com/office/drawing/2014/main" id="{AEEAE095-9C17-4331-ACDF-FCA38639FAEE}"/>
              </a:ext>
            </a:extLst>
          </p:cNvPr>
          <p:cNvSpPr txBox="1"/>
          <p:nvPr/>
        </p:nvSpPr>
        <p:spPr>
          <a:xfrm>
            <a:off x="1584141" y="5279427"/>
            <a:ext cx="9384422" cy="587020"/>
          </a:xfrm>
          <a:prstGeom prst="rect">
            <a:avLst/>
          </a:prstGeom>
          <a:noFill/>
        </p:spPr>
        <p:txBody>
          <a:bodyPr wrap="square" rtlCol="0">
            <a:spAutoFit/>
          </a:bodyPr>
          <a:lstStyle/>
          <a:p>
            <a:pPr>
              <a:lnSpc>
                <a:spcPct val="110000"/>
              </a:lnSpc>
              <a:spcAft>
                <a:spcPts val="1000"/>
              </a:spcAft>
            </a:pPr>
            <a:r>
              <a:rPr lang="en-US" sz="1000" i="1" dirty="0">
                <a:solidFill>
                  <a:schemeClr val="accent1">
                    <a:lumMod val="75000"/>
                  </a:schemeClr>
                </a:solidFill>
                <a:latin typeface="Arial" panose="020B0604020202020204" pitchFamily="34" charset="0"/>
                <a:cs typeface="Arial" panose="020B0604020202020204" pitchFamily="34" charset="0"/>
              </a:rPr>
              <a:t>Note: This graphic represents transportation funding contributions for passenger vehicles only. Heavy trucks contribute to transportation funding through state taxes on diesel (47 cents/gallon) as well as additional fees specific to heavy vehicles such as the Heavy Vehicle Use Tax, the Federal Excise Tax, Federal Tire Tax, Weight Distance Tax (in applicable states), and Unified Carrier Registration (varies by fleet size).</a:t>
            </a:r>
          </a:p>
        </p:txBody>
      </p:sp>
      <p:sp>
        <p:nvSpPr>
          <p:cNvPr id="65" name="Freeform 8">
            <a:extLst>
              <a:ext uri="{FF2B5EF4-FFF2-40B4-BE49-F238E27FC236}">
                <a16:creationId xmlns:a16="http://schemas.microsoft.com/office/drawing/2014/main" id="{2D238EAB-4010-4DE9-A188-C7550F392202}"/>
              </a:ext>
            </a:extLst>
          </p:cNvPr>
          <p:cNvSpPr/>
          <p:nvPr/>
        </p:nvSpPr>
        <p:spPr>
          <a:xfrm>
            <a:off x="8113247" y="2956408"/>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tx2"/>
          </a:solidFill>
        </p:spPr>
        <p:txBody>
          <a:bodyPr/>
          <a:lstStyle/>
          <a:p>
            <a:endParaRPr lang="en-US"/>
          </a:p>
        </p:txBody>
      </p:sp>
      <p:sp>
        <p:nvSpPr>
          <p:cNvPr id="84" name="Freeform 4">
            <a:extLst>
              <a:ext uri="{FF2B5EF4-FFF2-40B4-BE49-F238E27FC236}">
                <a16:creationId xmlns:a16="http://schemas.microsoft.com/office/drawing/2014/main" id="{8EEE38BD-CD2F-45EB-A362-B5F55492B023}"/>
              </a:ext>
            </a:extLst>
          </p:cNvPr>
          <p:cNvSpPr/>
          <p:nvPr/>
        </p:nvSpPr>
        <p:spPr>
          <a:xfrm>
            <a:off x="8125182" y="3330624"/>
            <a:ext cx="366507" cy="269178"/>
          </a:xfrm>
          <a:custGeom>
            <a:avLst/>
            <a:gdLst/>
            <a:ahLst/>
            <a:cxnLst/>
            <a:rect l="l" t="t" r="r" b="b"/>
            <a:pathLst>
              <a:path w="9881870" h="1341435">
                <a:moveTo>
                  <a:pt x="0" y="0"/>
                </a:moveTo>
                <a:lnTo>
                  <a:pt x="9881870" y="0"/>
                </a:lnTo>
                <a:lnTo>
                  <a:pt x="9881870" y="1341435"/>
                </a:lnTo>
                <a:lnTo>
                  <a:pt x="0" y="1341435"/>
                </a:lnTo>
                <a:close/>
              </a:path>
            </a:pathLst>
          </a:custGeom>
          <a:solidFill>
            <a:schemeClr val="accent1">
              <a:lumMod val="60000"/>
              <a:lumOff val="40000"/>
            </a:schemeClr>
          </a:solidFill>
        </p:spPr>
        <p:txBody>
          <a:bodyPr/>
          <a:lstStyle/>
          <a:p>
            <a:endParaRPr lang="en-US"/>
          </a:p>
        </p:txBody>
      </p:sp>
      <p:sp>
        <p:nvSpPr>
          <p:cNvPr id="9" name="TextBox 31">
            <a:extLst>
              <a:ext uri="{FF2B5EF4-FFF2-40B4-BE49-F238E27FC236}">
                <a16:creationId xmlns:a16="http://schemas.microsoft.com/office/drawing/2014/main" id="{AA4ADAE6-6AB3-D437-24B7-F26713F76125}"/>
              </a:ext>
            </a:extLst>
          </p:cNvPr>
          <p:cNvSpPr txBox="1"/>
          <p:nvPr/>
        </p:nvSpPr>
        <p:spPr>
          <a:xfrm>
            <a:off x="8112811" y="2670749"/>
            <a:ext cx="1877956" cy="161391"/>
          </a:xfrm>
          <a:prstGeom prst="rect">
            <a:avLst/>
          </a:prstGeom>
        </p:spPr>
        <p:txBody>
          <a:bodyPr wrap="square" lIns="0" tIns="0" rIns="0" bIns="0" rtlCol="0" anchor="t">
            <a:spAutoFit/>
          </a:bodyPr>
          <a:lstStyle/>
          <a:p>
            <a:pPr>
              <a:lnSpc>
                <a:spcPts val="1221"/>
              </a:lnSpc>
            </a:pPr>
            <a:r>
              <a:rPr lang="en-US" sz="1400" b="1" dirty="0">
                <a:solidFill>
                  <a:schemeClr val="tx2"/>
                </a:solidFill>
                <a:latin typeface="Arial"/>
                <a:cs typeface="Arial"/>
              </a:rPr>
              <a:t>Legend</a:t>
            </a:r>
            <a:endParaRPr lang="en-US" b="1" dirty="0">
              <a:solidFill>
                <a:schemeClr val="tx2"/>
              </a:solidFill>
              <a:cs typeface="Calibri"/>
            </a:endParaRPr>
          </a:p>
        </p:txBody>
      </p:sp>
      <p:grpSp>
        <p:nvGrpSpPr>
          <p:cNvPr id="43" name="Group 42">
            <a:extLst>
              <a:ext uri="{FF2B5EF4-FFF2-40B4-BE49-F238E27FC236}">
                <a16:creationId xmlns:a16="http://schemas.microsoft.com/office/drawing/2014/main" id="{C6C48513-B8C2-07D4-1359-1D8C2E32E5BD}"/>
              </a:ext>
            </a:extLst>
          </p:cNvPr>
          <p:cNvGrpSpPr/>
          <p:nvPr/>
        </p:nvGrpSpPr>
        <p:grpSpPr>
          <a:xfrm>
            <a:off x="2076461" y="2424791"/>
            <a:ext cx="720070" cy="370988"/>
            <a:chOff x="2107444" y="2399788"/>
            <a:chExt cx="720070" cy="370988"/>
          </a:xfrm>
        </p:grpSpPr>
        <p:pic>
          <p:nvPicPr>
            <p:cNvPr id="91" name="Picture 3">
              <a:extLst>
                <a:ext uri="{FF2B5EF4-FFF2-40B4-BE49-F238E27FC236}">
                  <a16:creationId xmlns:a16="http://schemas.microsoft.com/office/drawing/2014/main" id="{E9BFE715-A471-4EDE-8B54-E8F5FD9142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107444" y="2399788"/>
              <a:ext cx="720070" cy="370988"/>
            </a:xfrm>
            <a:prstGeom prst="rect">
              <a:avLst/>
            </a:prstGeom>
          </p:spPr>
        </p:pic>
        <p:grpSp>
          <p:nvGrpSpPr>
            <p:cNvPr id="7" name="Picture 3">
              <a:extLst>
                <a:ext uri="{FF2B5EF4-FFF2-40B4-BE49-F238E27FC236}">
                  <a16:creationId xmlns:a16="http://schemas.microsoft.com/office/drawing/2014/main" id="{5A45CDC7-ABC5-BF22-635E-4F9083D325AC}"/>
                </a:ext>
              </a:extLst>
            </p:cNvPr>
            <p:cNvGrpSpPr/>
            <p:nvPr/>
          </p:nvGrpSpPr>
          <p:grpSpPr>
            <a:xfrm>
              <a:off x="2281884" y="2404576"/>
              <a:ext cx="411884" cy="140583"/>
              <a:chOff x="838986" y="2186887"/>
              <a:chExt cx="411884" cy="140583"/>
            </a:xfrm>
            <a:noFill/>
          </p:grpSpPr>
          <p:sp>
            <p:nvSpPr>
              <p:cNvPr id="10" name="Freeform: Shape 9">
                <a:extLst>
                  <a:ext uri="{FF2B5EF4-FFF2-40B4-BE49-F238E27FC236}">
                    <a16:creationId xmlns:a16="http://schemas.microsoft.com/office/drawing/2014/main" id="{F60FE800-029E-F83A-966D-94B3ADD3399E}"/>
                  </a:ext>
                </a:extLst>
              </p:cNvPr>
              <p:cNvSpPr/>
              <p:nvPr/>
            </p:nvSpPr>
            <p:spPr>
              <a:xfrm>
                <a:off x="841973" y="2189748"/>
                <a:ext cx="408897" cy="137722"/>
              </a:xfrm>
              <a:custGeom>
                <a:avLst/>
                <a:gdLst>
                  <a:gd name="connsiteX0" fmla="*/ 408897 w 408897"/>
                  <a:gd name="connsiteY0" fmla="*/ 137723 h 137722"/>
                  <a:gd name="connsiteX1" fmla="*/ 0 w 408897"/>
                  <a:gd name="connsiteY1" fmla="*/ 137723 h 137722"/>
                  <a:gd name="connsiteX2" fmla="*/ 91955 w 408897"/>
                  <a:gd name="connsiteY2" fmla="*/ 20405 h 137722"/>
                  <a:gd name="connsiteX3" fmla="*/ 134601 w 408897"/>
                  <a:gd name="connsiteY3" fmla="*/ 0 h 137722"/>
                  <a:gd name="connsiteX4" fmla="*/ 295108 w 408897"/>
                  <a:gd name="connsiteY4" fmla="*/ 0 h 137722"/>
                  <a:gd name="connsiteX5" fmla="*/ 331571 w 408897"/>
                  <a:gd name="connsiteY5" fmla="*/ 19341 h 137722"/>
                  <a:gd name="connsiteX6" fmla="*/ 408897 w 408897"/>
                  <a:gd name="connsiteY6" fmla="*/ 137723 h 13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7" h="137722">
                    <a:moveTo>
                      <a:pt x="408897" y="137723"/>
                    </a:moveTo>
                    <a:lnTo>
                      <a:pt x="0" y="137723"/>
                    </a:lnTo>
                    <a:lnTo>
                      <a:pt x="91955" y="20405"/>
                    </a:lnTo>
                    <a:cubicBezTo>
                      <a:pt x="102023" y="7562"/>
                      <a:pt x="117822" y="0"/>
                      <a:pt x="134601" y="0"/>
                    </a:cubicBezTo>
                    <a:lnTo>
                      <a:pt x="295108" y="0"/>
                    </a:lnTo>
                    <a:cubicBezTo>
                      <a:pt x="309934" y="0"/>
                      <a:pt x="323716" y="7309"/>
                      <a:pt x="331571" y="19341"/>
                    </a:cubicBezTo>
                    <a:lnTo>
                      <a:pt x="408897" y="137723"/>
                    </a:lnTo>
                  </a:path>
                </a:pathLst>
              </a:custGeom>
              <a:noFill/>
              <a:ln w="5927" cap="flat">
                <a:solidFill>
                  <a:schemeClr val="bg2">
                    <a:lumMod val="25000"/>
                  </a:schemeClr>
                </a:solid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3B03BCF-AC29-701F-1E85-E5413A3635A7}"/>
                  </a:ext>
                </a:extLst>
              </p:cNvPr>
              <p:cNvSpPr/>
              <p:nvPr/>
            </p:nvSpPr>
            <p:spPr>
              <a:xfrm>
                <a:off x="838986" y="2186887"/>
                <a:ext cx="383636" cy="132635"/>
              </a:xfrm>
              <a:custGeom>
                <a:avLst/>
                <a:gdLst>
                  <a:gd name="connsiteX0" fmla="*/ 411884 w 414878"/>
                  <a:gd name="connsiteY0" fmla="*/ 140584 h 143436"/>
                  <a:gd name="connsiteX1" fmla="*/ 411884 w 414878"/>
                  <a:gd name="connsiteY1" fmla="*/ 137723 h 143436"/>
                  <a:gd name="connsiteX2" fmla="*/ 8967 w 414878"/>
                  <a:gd name="connsiteY2" fmla="*/ 137723 h 143436"/>
                  <a:gd name="connsiteX3" fmla="*/ 97342 w 414878"/>
                  <a:gd name="connsiteY3" fmla="*/ 24981 h 143436"/>
                  <a:gd name="connsiteX4" fmla="*/ 137588 w 414878"/>
                  <a:gd name="connsiteY4" fmla="*/ 5722 h 143436"/>
                  <a:gd name="connsiteX5" fmla="*/ 298095 w 414878"/>
                  <a:gd name="connsiteY5" fmla="*/ 5722 h 143436"/>
                  <a:gd name="connsiteX6" fmla="*/ 332021 w 414878"/>
                  <a:gd name="connsiteY6" fmla="*/ 23722 h 143436"/>
                  <a:gd name="connsiteX7" fmla="*/ 409347 w 414878"/>
                  <a:gd name="connsiteY7" fmla="*/ 142096 h 143436"/>
                  <a:gd name="connsiteX8" fmla="*/ 411884 w 414878"/>
                  <a:gd name="connsiteY8" fmla="*/ 140584 h 143436"/>
                  <a:gd name="connsiteX9" fmla="*/ 411884 w 414878"/>
                  <a:gd name="connsiteY9" fmla="*/ 137723 h 143436"/>
                  <a:gd name="connsiteX10" fmla="*/ 411884 w 414878"/>
                  <a:gd name="connsiteY10" fmla="*/ 140584 h 143436"/>
                  <a:gd name="connsiteX11" fmla="*/ 414424 w 414878"/>
                  <a:gd name="connsiteY11" fmla="*/ 139063 h 143436"/>
                  <a:gd name="connsiteX12" fmla="*/ 337097 w 414878"/>
                  <a:gd name="connsiteY12" fmla="*/ 20682 h 143436"/>
                  <a:gd name="connsiteX13" fmla="*/ 298095 w 414878"/>
                  <a:gd name="connsiteY13" fmla="*/ 0 h 143436"/>
                  <a:gd name="connsiteX14" fmla="*/ 137588 w 414878"/>
                  <a:gd name="connsiteY14" fmla="*/ 0 h 143436"/>
                  <a:gd name="connsiteX15" fmla="*/ 92552 w 414878"/>
                  <a:gd name="connsiteY15" fmla="*/ 21546 h 143436"/>
                  <a:gd name="connsiteX16" fmla="*/ 595 w 414878"/>
                  <a:gd name="connsiteY16" fmla="*/ 138863 h 143436"/>
                  <a:gd name="connsiteX17" fmla="*/ 316 w 414878"/>
                  <a:gd name="connsiteY17" fmla="*/ 141858 h 143436"/>
                  <a:gd name="connsiteX18" fmla="*/ 2987 w 414878"/>
                  <a:gd name="connsiteY18" fmla="*/ 143437 h 143436"/>
                  <a:gd name="connsiteX19" fmla="*/ 411884 w 414878"/>
                  <a:gd name="connsiteY19" fmla="*/ 143437 h 143436"/>
                  <a:gd name="connsiteX20" fmla="*/ 414501 w 414878"/>
                  <a:gd name="connsiteY20" fmla="*/ 141970 h 143436"/>
                  <a:gd name="connsiteX21" fmla="*/ 414424 w 414878"/>
                  <a:gd name="connsiteY21" fmla="*/ 139063 h 143436"/>
                  <a:gd name="connsiteX22" fmla="*/ 411884 w 414878"/>
                  <a:gd name="connsiteY22" fmla="*/ 140584 h 143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4878" h="143436">
                    <a:moveTo>
                      <a:pt x="411884" y="140584"/>
                    </a:moveTo>
                    <a:lnTo>
                      <a:pt x="411884" y="137723"/>
                    </a:lnTo>
                    <a:lnTo>
                      <a:pt x="8967" y="137723"/>
                    </a:lnTo>
                    <a:lnTo>
                      <a:pt x="97342" y="24981"/>
                    </a:lnTo>
                    <a:cubicBezTo>
                      <a:pt x="106840" y="12858"/>
                      <a:pt x="121751" y="5722"/>
                      <a:pt x="137588" y="5722"/>
                    </a:cubicBezTo>
                    <a:lnTo>
                      <a:pt x="298095" y="5722"/>
                    </a:lnTo>
                    <a:cubicBezTo>
                      <a:pt x="311892" y="5722"/>
                      <a:pt x="324709" y="12524"/>
                      <a:pt x="332021" y="23722"/>
                    </a:cubicBezTo>
                    <a:lnTo>
                      <a:pt x="409347" y="142096"/>
                    </a:lnTo>
                    <a:lnTo>
                      <a:pt x="411884" y="140584"/>
                    </a:lnTo>
                    <a:lnTo>
                      <a:pt x="411884" y="137723"/>
                    </a:lnTo>
                    <a:lnTo>
                      <a:pt x="411884" y="140584"/>
                    </a:lnTo>
                    <a:lnTo>
                      <a:pt x="414424" y="139063"/>
                    </a:lnTo>
                    <a:lnTo>
                      <a:pt x="337097" y="20682"/>
                    </a:lnTo>
                    <a:cubicBezTo>
                      <a:pt x="328688" y="7823"/>
                      <a:pt x="313949" y="0"/>
                      <a:pt x="298095" y="0"/>
                    </a:cubicBezTo>
                    <a:lnTo>
                      <a:pt x="137588" y="0"/>
                    </a:lnTo>
                    <a:cubicBezTo>
                      <a:pt x="119866" y="0"/>
                      <a:pt x="103188" y="7987"/>
                      <a:pt x="92552" y="21546"/>
                    </a:cubicBezTo>
                    <a:lnTo>
                      <a:pt x="595" y="138863"/>
                    </a:lnTo>
                    <a:cubicBezTo>
                      <a:pt x="-81" y="139735"/>
                      <a:pt x="-191" y="140889"/>
                      <a:pt x="316" y="141858"/>
                    </a:cubicBezTo>
                    <a:cubicBezTo>
                      <a:pt x="822" y="142834"/>
                      <a:pt x="1857" y="143437"/>
                      <a:pt x="2987" y="143437"/>
                    </a:cubicBezTo>
                    <a:lnTo>
                      <a:pt x="411884" y="143437"/>
                    </a:lnTo>
                    <a:cubicBezTo>
                      <a:pt x="412966" y="143437"/>
                      <a:pt x="413971" y="142878"/>
                      <a:pt x="414501" y="141970"/>
                    </a:cubicBezTo>
                    <a:cubicBezTo>
                      <a:pt x="415031" y="141060"/>
                      <a:pt x="415000" y="139943"/>
                      <a:pt x="414424" y="139063"/>
                    </a:cubicBezTo>
                    <a:lnTo>
                      <a:pt x="411884" y="140584"/>
                    </a:lnTo>
                  </a:path>
                </a:pathLst>
              </a:custGeom>
              <a:noFill/>
              <a:ln w="5927" cap="flat">
                <a:solidFill>
                  <a:schemeClr val="bg2">
                    <a:lumMod val="25000"/>
                  </a:schemeClr>
                </a:solid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A274BCD6-332D-600E-E52E-F72DDB6AD028}"/>
                  </a:ext>
                </a:extLst>
              </p:cNvPr>
              <p:cNvSpPr/>
              <p:nvPr/>
            </p:nvSpPr>
            <p:spPr>
              <a:xfrm>
                <a:off x="893089" y="2216352"/>
                <a:ext cx="283578" cy="102751"/>
              </a:xfrm>
              <a:custGeom>
                <a:avLst/>
                <a:gdLst>
                  <a:gd name="connsiteX0" fmla="*/ 306673 w 306672"/>
                  <a:gd name="connsiteY0" fmla="*/ 111119 h 111119"/>
                  <a:gd name="connsiteX1" fmla="*/ 0 w 306672"/>
                  <a:gd name="connsiteY1" fmla="*/ 111119 h 111119"/>
                  <a:gd name="connsiteX2" fmla="*/ 80962 w 306672"/>
                  <a:gd name="connsiteY2" fmla="*/ 0 h 111119"/>
                  <a:gd name="connsiteX3" fmla="*/ 239204 w 306672"/>
                  <a:gd name="connsiteY3" fmla="*/ 0 h 111119"/>
                  <a:gd name="connsiteX4" fmla="*/ 306673 w 306672"/>
                  <a:gd name="connsiteY4" fmla="*/ 111119 h 111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672" h="111119">
                    <a:moveTo>
                      <a:pt x="306673" y="111119"/>
                    </a:moveTo>
                    <a:lnTo>
                      <a:pt x="0" y="111119"/>
                    </a:lnTo>
                    <a:lnTo>
                      <a:pt x="80962" y="0"/>
                    </a:lnTo>
                    <a:lnTo>
                      <a:pt x="239204" y="0"/>
                    </a:lnTo>
                    <a:lnTo>
                      <a:pt x="306673" y="111119"/>
                    </a:lnTo>
                  </a:path>
                </a:pathLst>
              </a:custGeom>
              <a:noFill/>
              <a:ln w="5927" cap="flat">
                <a:solidFill>
                  <a:schemeClr val="bg2">
                    <a:lumMod val="25000"/>
                  </a:schemeClr>
                </a:solidFill>
                <a:prstDash val="solid"/>
                <a:miter/>
              </a:ln>
            </p:spPr>
            <p:txBody>
              <a:bodyPr rtlCol="0" anchor="ctr"/>
              <a:lstStyle/>
              <a:p>
                <a:endParaRPr lang="en-US"/>
              </a:p>
            </p:txBody>
          </p:sp>
        </p:grpSp>
      </p:grpSp>
    </p:spTree>
    <p:extLst>
      <p:ext uri="{BB962C8B-B14F-4D97-AF65-F5344CB8AC3E}">
        <p14:creationId xmlns:p14="http://schemas.microsoft.com/office/powerpoint/2010/main" val="2366461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45DA7F9-ABAD-459B-B144-3475ADDE289D}"/>
              </a:ext>
            </a:extLst>
          </p:cNvPr>
          <p:cNvSpPr/>
          <p:nvPr/>
        </p:nvSpPr>
        <p:spPr bwMode="auto">
          <a:xfrm>
            <a:off x="1394959" y="1097871"/>
            <a:ext cx="9630809" cy="4202359"/>
          </a:xfrm>
          <a:prstGeom prst="roundRect">
            <a:avLst>
              <a:gd name="adj" fmla="val 6498"/>
            </a:avLst>
          </a:prstGeom>
          <a:solidFill>
            <a:schemeClr val="tx2">
              <a:lumMod val="10000"/>
              <a:lumOff val="90000"/>
            </a:schemeClr>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407A2A6-7A9B-47A0-B041-02DCCDBB5111}"/>
              </a:ext>
            </a:extLst>
          </p:cNvPr>
          <p:cNvSpPr/>
          <p:nvPr/>
        </p:nvSpPr>
        <p:spPr bwMode="auto">
          <a:xfrm>
            <a:off x="7758920" y="2685630"/>
            <a:ext cx="3002179" cy="1618515"/>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chemeClr val="accent1">
                  <a:lumMod val="75000"/>
                </a:schemeClr>
              </a:solidFill>
            </a:endParaRPr>
          </a:p>
        </p:txBody>
      </p:sp>
      <p:sp>
        <p:nvSpPr>
          <p:cNvPr id="49" name="Freeform 4">
            <a:extLst>
              <a:ext uri="{FF2B5EF4-FFF2-40B4-BE49-F238E27FC236}">
                <a16:creationId xmlns:a16="http://schemas.microsoft.com/office/drawing/2014/main" id="{0D13878F-5F75-4ECB-AB33-D50CC7A21E8F}"/>
              </a:ext>
            </a:extLst>
          </p:cNvPr>
          <p:cNvSpPr/>
          <p:nvPr/>
        </p:nvSpPr>
        <p:spPr>
          <a:xfrm>
            <a:off x="2699008" y="1615908"/>
            <a:ext cx="5230074" cy="762786"/>
          </a:xfrm>
          <a:custGeom>
            <a:avLst/>
            <a:gdLst/>
            <a:ahLst/>
            <a:cxnLst/>
            <a:rect l="l" t="t" r="r" b="b"/>
            <a:pathLst>
              <a:path w="9881870" h="1341435">
                <a:moveTo>
                  <a:pt x="0" y="0"/>
                </a:moveTo>
                <a:lnTo>
                  <a:pt x="9881870" y="0"/>
                </a:lnTo>
                <a:lnTo>
                  <a:pt x="9881870" y="1341435"/>
                </a:lnTo>
                <a:lnTo>
                  <a:pt x="0" y="1341435"/>
                </a:lnTo>
                <a:close/>
              </a:path>
            </a:pathLst>
          </a:custGeom>
          <a:solidFill>
            <a:srgbClr val="5B99D1"/>
          </a:solidFill>
        </p:spPr>
      </p:sp>
      <p:sp>
        <p:nvSpPr>
          <p:cNvPr id="50" name="Freeform 5">
            <a:extLst>
              <a:ext uri="{FF2B5EF4-FFF2-40B4-BE49-F238E27FC236}">
                <a16:creationId xmlns:a16="http://schemas.microsoft.com/office/drawing/2014/main" id="{09462C36-5F21-46F0-8EA8-FA18723084EC}"/>
              </a:ext>
            </a:extLst>
          </p:cNvPr>
          <p:cNvSpPr/>
          <p:nvPr/>
        </p:nvSpPr>
        <p:spPr>
          <a:xfrm>
            <a:off x="2699008" y="2461157"/>
            <a:ext cx="3469688" cy="762786"/>
          </a:xfrm>
          <a:custGeom>
            <a:avLst/>
            <a:gdLst/>
            <a:ahLst/>
            <a:cxnLst/>
            <a:rect l="l" t="t" r="r" b="b"/>
            <a:pathLst>
              <a:path w="6555740" h="1341435">
                <a:moveTo>
                  <a:pt x="0" y="0"/>
                </a:moveTo>
                <a:lnTo>
                  <a:pt x="6555740" y="0"/>
                </a:lnTo>
                <a:lnTo>
                  <a:pt x="6555740" y="1341436"/>
                </a:lnTo>
                <a:lnTo>
                  <a:pt x="0" y="1341436"/>
                </a:lnTo>
                <a:close/>
              </a:path>
            </a:pathLst>
          </a:custGeom>
          <a:solidFill>
            <a:srgbClr val="5B99D1"/>
          </a:solidFill>
        </p:spPr>
      </p:sp>
      <p:sp>
        <p:nvSpPr>
          <p:cNvPr id="51" name="Freeform 6">
            <a:extLst>
              <a:ext uri="{FF2B5EF4-FFF2-40B4-BE49-F238E27FC236}">
                <a16:creationId xmlns:a16="http://schemas.microsoft.com/office/drawing/2014/main" id="{220E6903-34A9-4495-90CB-E4C97B26F49E}"/>
              </a:ext>
            </a:extLst>
          </p:cNvPr>
          <p:cNvSpPr/>
          <p:nvPr/>
        </p:nvSpPr>
        <p:spPr>
          <a:xfrm>
            <a:off x="2699008" y="3306407"/>
            <a:ext cx="3941544" cy="762786"/>
          </a:xfrm>
          <a:custGeom>
            <a:avLst/>
            <a:gdLst/>
            <a:ahLst/>
            <a:cxnLst/>
            <a:rect l="l" t="t" r="r" b="b"/>
            <a:pathLst>
              <a:path w="7447280" h="1341435">
                <a:moveTo>
                  <a:pt x="0" y="0"/>
                </a:moveTo>
                <a:lnTo>
                  <a:pt x="7447280" y="0"/>
                </a:lnTo>
                <a:lnTo>
                  <a:pt x="7447280" y="1341435"/>
                </a:lnTo>
                <a:lnTo>
                  <a:pt x="0" y="1341435"/>
                </a:lnTo>
                <a:close/>
              </a:path>
            </a:pathLst>
          </a:custGeom>
          <a:solidFill>
            <a:srgbClr val="5B99D1"/>
          </a:solidFill>
        </p:spPr>
      </p:sp>
      <p:sp>
        <p:nvSpPr>
          <p:cNvPr id="61" name="Freeform 7">
            <a:extLst>
              <a:ext uri="{FF2B5EF4-FFF2-40B4-BE49-F238E27FC236}">
                <a16:creationId xmlns:a16="http://schemas.microsoft.com/office/drawing/2014/main" id="{15BF197B-1125-46CF-A4E4-034AA3D2C91D}"/>
              </a:ext>
            </a:extLst>
          </p:cNvPr>
          <p:cNvSpPr/>
          <p:nvPr/>
        </p:nvSpPr>
        <p:spPr>
          <a:xfrm>
            <a:off x="2699008" y="4151657"/>
            <a:ext cx="4005527" cy="762786"/>
          </a:xfrm>
          <a:custGeom>
            <a:avLst/>
            <a:gdLst/>
            <a:ahLst/>
            <a:cxnLst/>
            <a:rect l="l" t="t" r="r" b="b"/>
            <a:pathLst>
              <a:path w="7927340" h="1341435">
                <a:moveTo>
                  <a:pt x="0" y="0"/>
                </a:moveTo>
                <a:lnTo>
                  <a:pt x="7927340" y="0"/>
                </a:lnTo>
                <a:lnTo>
                  <a:pt x="7927340" y="1341435"/>
                </a:lnTo>
                <a:lnTo>
                  <a:pt x="0" y="1341435"/>
                </a:lnTo>
                <a:close/>
              </a:path>
            </a:pathLst>
          </a:custGeom>
          <a:solidFill>
            <a:srgbClr val="7AC143"/>
          </a:solidFill>
        </p:spPr>
        <p:txBody>
          <a:bodyPr/>
          <a:lstStyle/>
          <a:p>
            <a:endParaRPr lang="en-US" i="1"/>
          </a:p>
        </p:txBody>
      </p:sp>
      <p:sp>
        <p:nvSpPr>
          <p:cNvPr id="66" name="Freeform 8">
            <a:extLst>
              <a:ext uri="{FF2B5EF4-FFF2-40B4-BE49-F238E27FC236}">
                <a16:creationId xmlns:a16="http://schemas.microsoft.com/office/drawing/2014/main" id="{E139AE12-561E-4535-9A80-4AA0190C618D}"/>
              </a:ext>
            </a:extLst>
          </p:cNvPr>
          <p:cNvSpPr/>
          <p:nvPr/>
        </p:nvSpPr>
        <p:spPr>
          <a:xfrm>
            <a:off x="2699008" y="1615908"/>
            <a:ext cx="562960" cy="762786"/>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sp>
      <p:sp>
        <p:nvSpPr>
          <p:cNvPr id="69" name="Freeform 9">
            <a:extLst>
              <a:ext uri="{FF2B5EF4-FFF2-40B4-BE49-F238E27FC236}">
                <a16:creationId xmlns:a16="http://schemas.microsoft.com/office/drawing/2014/main" id="{2BC54248-3844-4FE3-A6C4-C04141891349}"/>
              </a:ext>
            </a:extLst>
          </p:cNvPr>
          <p:cNvSpPr/>
          <p:nvPr/>
        </p:nvSpPr>
        <p:spPr>
          <a:xfrm>
            <a:off x="2699008" y="2461157"/>
            <a:ext cx="563143"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71" name="Freeform 10">
            <a:extLst>
              <a:ext uri="{FF2B5EF4-FFF2-40B4-BE49-F238E27FC236}">
                <a16:creationId xmlns:a16="http://schemas.microsoft.com/office/drawing/2014/main" id="{FC90D2DB-128F-40F3-9678-B3F090387267}"/>
              </a:ext>
            </a:extLst>
          </p:cNvPr>
          <p:cNvSpPr/>
          <p:nvPr/>
        </p:nvSpPr>
        <p:spPr>
          <a:xfrm>
            <a:off x="2699008" y="3306407"/>
            <a:ext cx="2379457" cy="762786"/>
          </a:xfrm>
          <a:custGeom>
            <a:avLst/>
            <a:gdLst/>
            <a:ahLst/>
            <a:cxnLst/>
            <a:rect l="l" t="t" r="r" b="b"/>
            <a:pathLst>
              <a:path w="4495823" h="1341435">
                <a:moveTo>
                  <a:pt x="0" y="0"/>
                </a:moveTo>
                <a:lnTo>
                  <a:pt x="4495823" y="0"/>
                </a:lnTo>
                <a:lnTo>
                  <a:pt x="4495823" y="1341435"/>
                </a:lnTo>
                <a:lnTo>
                  <a:pt x="0" y="1341435"/>
                </a:lnTo>
                <a:close/>
              </a:path>
            </a:pathLst>
          </a:custGeom>
          <a:solidFill>
            <a:schemeClr val="accent1">
              <a:lumMod val="75000"/>
            </a:schemeClr>
          </a:solidFill>
        </p:spPr>
      </p:sp>
      <p:sp>
        <p:nvSpPr>
          <p:cNvPr id="79" name="Freeform 11">
            <a:extLst>
              <a:ext uri="{FF2B5EF4-FFF2-40B4-BE49-F238E27FC236}">
                <a16:creationId xmlns:a16="http://schemas.microsoft.com/office/drawing/2014/main" id="{9FB0E289-6439-44A3-99B7-532F084E3436}"/>
              </a:ext>
            </a:extLst>
          </p:cNvPr>
          <p:cNvSpPr/>
          <p:nvPr/>
        </p:nvSpPr>
        <p:spPr>
          <a:xfrm>
            <a:off x="2699008" y="4151657"/>
            <a:ext cx="4096319" cy="762786"/>
          </a:xfrm>
          <a:custGeom>
            <a:avLst/>
            <a:gdLst/>
            <a:ahLst/>
            <a:cxnLst/>
            <a:rect l="l" t="t" r="r" b="b"/>
            <a:pathLst>
              <a:path w="7927340" h="1341435">
                <a:moveTo>
                  <a:pt x="0" y="0"/>
                </a:moveTo>
                <a:lnTo>
                  <a:pt x="7927340" y="0"/>
                </a:lnTo>
                <a:lnTo>
                  <a:pt x="7927340" y="1341435"/>
                </a:lnTo>
                <a:lnTo>
                  <a:pt x="0" y="1341435"/>
                </a:lnTo>
                <a:close/>
              </a:path>
            </a:pathLst>
          </a:custGeom>
          <a:solidFill>
            <a:schemeClr val="accent1">
              <a:lumMod val="75000"/>
            </a:schemeClr>
          </a:solidFill>
        </p:spPr>
      </p:sp>
      <p:sp>
        <p:nvSpPr>
          <p:cNvPr id="19" name="TextBox 31">
            <a:extLst>
              <a:ext uri="{FF2B5EF4-FFF2-40B4-BE49-F238E27FC236}">
                <a16:creationId xmlns:a16="http://schemas.microsoft.com/office/drawing/2014/main" id="{6CE76C8E-E472-463E-A00C-B5599B078077}"/>
              </a:ext>
            </a:extLst>
          </p:cNvPr>
          <p:cNvSpPr txBox="1"/>
          <p:nvPr/>
        </p:nvSpPr>
        <p:spPr>
          <a:xfrm>
            <a:off x="8357000" y="3176048"/>
            <a:ext cx="2346949"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Current Registration Fee</a:t>
            </a:r>
          </a:p>
        </p:txBody>
      </p:sp>
      <p:sp>
        <p:nvSpPr>
          <p:cNvPr id="20" name="TextBox 32">
            <a:extLst>
              <a:ext uri="{FF2B5EF4-FFF2-40B4-BE49-F238E27FC236}">
                <a16:creationId xmlns:a16="http://schemas.microsoft.com/office/drawing/2014/main" id="{850A82FE-2397-4C3E-8D9E-27120F5F13DD}"/>
              </a:ext>
            </a:extLst>
          </p:cNvPr>
          <p:cNvSpPr txBox="1"/>
          <p:nvPr/>
        </p:nvSpPr>
        <p:spPr>
          <a:xfrm>
            <a:off x="8356999" y="3590537"/>
            <a:ext cx="2656171" cy="153888"/>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Current Gas Tax- 38.5 </a:t>
            </a:r>
            <a:r>
              <a:rPr lang="en-US" sz="1200" i="0">
                <a:solidFill>
                  <a:schemeClr val="accent1">
                    <a:lumMod val="75000"/>
                  </a:schemeClr>
                </a:solidFill>
                <a:effectLst/>
                <a:latin typeface="Arial" panose="020B0604020202020204" pitchFamily="34" charset="0"/>
                <a:cs typeface="Arial" panose="020B0604020202020204" pitchFamily="34" charset="0"/>
              </a:rPr>
              <a:t>¢</a:t>
            </a:r>
            <a:r>
              <a:rPr lang="en-US" sz="1200">
                <a:solidFill>
                  <a:schemeClr val="accent1">
                    <a:lumMod val="75000"/>
                  </a:schemeClr>
                </a:solidFill>
                <a:latin typeface="Arial" panose="020B0604020202020204" pitchFamily="34" charset="0"/>
                <a:cs typeface="Arial" panose="020B0604020202020204" pitchFamily="34" charset="0"/>
              </a:rPr>
              <a:t>/gallon</a:t>
            </a:r>
          </a:p>
        </p:txBody>
      </p:sp>
      <p:sp>
        <p:nvSpPr>
          <p:cNvPr id="8" name="TextBox 31">
            <a:extLst>
              <a:ext uri="{FF2B5EF4-FFF2-40B4-BE49-F238E27FC236}">
                <a16:creationId xmlns:a16="http://schemas.microsoft.com/office/drawing/2014/main" id="{83C25D79-038B-4466-928C-4E9E052C0FCA}"/>
              </a:ext>
            </a:extLst>
          </p:cNvPr>
          <p:cNvSpPr txBox="1"/>
          <p:nvPr/>
        </p:nvSpPr>
        <p:spPr>
          <a:xfrm>
            <a:off x="1394957" y="1303821"/>
            <a:ext cx="8765043" cy="167995"/>
          </a:xfrm>
          <a:prstGeom prst="rect">
            <a:avLst/>
          </a:prstGeom>
        </p:spPr>
        <p:txBody>
          <a:bodyPr wrap="square" lIns="0" tIns="0" rIns="0" bIns="0" rtlCol="0" anchor="t">
            <a:spAutoFit/>
          </a:bodyPr>
          <a:lstStyle/>
          <a:p>
            <a:pPr algn="ctr">
              <a:lnSpc>
                <a:spcPts val="1221"/>
              </a:lnSpc>
            </a:pPr>
            <a:r>
              <a:rPr lang="en-US" b="1" dirty="0">
                <a:solidFill>
                  <a:schemeClr val="tx2"/>
                </a:solidFill>
                <a:latin typeface="Arial" panose="020B0604020202020204" pitchFamily="34" charset="0"/>
                <a:cs typeface="Arial" panose="020B0604020202020204" pitchFamily="34" charset="0"/>
              </a:rPr>
              <a:t>Funding Option: Increase State Fuel Tax (Annual)</a:t>
            </a:r>
          </a:p>
        </p:txBody>
      </p:sp>
      <p:sp>
        <p:nvSpPr>
          <p:cNvPr id="72" name="TextBox 26">
            <a:extLst>
              <a:ext uri="{FF2B5EF4-FFF2-40B4-BE49-F238E27FC236}">
                <a16:creationId xmlns:a16="http://schemas.microsoft.com/office/drawing/2014/main" id="{7E23BC35-F887-470F-A3F2-BD2F0432A167}"/>
              </a:ext>
            </a:extLst>
          </p:cNvPr>
          <p:cNvSpPr txBox="1"/>
          <p:nvPr/>
        </p:nvSpPr>
        <p:spPr>
          <a:xfrm>
            <a:off x="2853589" y="2088707"/>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73" name="TextBox 27">
            <a:extLst>
              <a:ext uri="{FF2B5EF4-FFF2-40B4-BE49-F238E27FC236}">
                <a16:creationId xmlns:a16="http://schemas.microsoft.com/office/drawing/2014/main" id="{C31CE134-A9B9-4301-BB66-A22D97D2C55C}"/>
              </a:ext>
            </a:extLst>
          </p:cNvPr>
          <p:cNvSpPr txBox="1"/>
          <p:nvPr/>
        </p:nvSpPr>
        <p:spPr>
          <a:xfrm>
            <a:off x="9099440" y="1952665"/>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$354</a:t>
            </a:r>
          </a:p>
        </p:txBody>
      </p:sp>
      <p:sp>
        <p:nvSpPr>
          <p:cNvPr id="74" name="TextBox 28">
            <a:extLst>
              <a:ext uri="{FF2B5EF4-FFF2-40B4-BE49-F238E27FC236}">
                <a16:creationId xmlns:a16="http://schemas.microsoft.com/office/drawing/2014/main" id="{AEBFC621-1AA1-45C9-8E0B-9ECEEB76AE35}"/>
              </a:ext>
            </a:extLst>
          </p:cNvPr>
          <p:cNvSpPr txBox="1"/>
          <p:nvPr/>
        </p:nvSpPr>
        <p:spPr>
          <a:xfrm>
            <a:off x="2853589" y="2941500"/>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75" name="TextBox 29">
            <a:extLst>
              <a:ext uri="{FF2B5EF4-FFF2-40B4-BE49-F238E27FC236}">
                <a16:creationId xmlns:a16="http://schemas.microsoft.com/office/drawing/2014/main" id="{DC6E9F26-D659-482F-9AA4-9DCF0B40FCB1}"/>
              </a:ext>
            </a:extLst>
          </p:cNvPr>
          <p:cNvSpPr txBox="1"/>
          <p:nvPr/>
        </p:nvSpPr>
        <p:spPr>
          <a:xfrm>
            <a:off x="6931824" y="2801272"/>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$233</a:t>
            </a:r>
          </a:p>
        </p:txBody>
      </p:sp>
      <p:sp>
        <p:nvSpPr>
          <p:cNvPr id="76" name="TextBox 30">
            <a:extLst>
              <a:ext uri="{FF2B5EF4-FFF2-40B4-BE49-F238E27FC236}">
                <a16:creationId xmlns:a16="http://schemas.microsoft.com/office/drawing/2014/main" id="{5F3EA163-F622-4E40-BB93-2891139154D3}"/>
              </a:ext>
            </a:extLst>
          </p:cNvPr>
          <p:cNvSpPr txBox="1"/>
          <p:nvPr/>
        </p:nvSpPr>
        <p:spPr>
          <a:xfrm>
            <a:off x="4621754" y="3794406"/>
            <a:ext cx="357363"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$131</a:t>
            </a:r>
          </a:p>
        </p:txBody>
      </p:sp>
      <p:sp>
        <p:nvSpPr>
          <p:cNvPr id="77" name="TextBox 31">
            <a:extLst>
              <a:ext uri="{FF2B5EF4-FFF2-40B4-BE49-F238E27FC236}">
                <a16:creationId xmlns:a16="http://schemas.microsoft.com/office/drawing/2014/main" id="{42006AD4-11D1-4279-9AD6-CB71B9554EB2}"/>
              </a:ext>
            </a:extLst>
          </p:cNvPr>
          <p:cNvSpPr txBox="1"/>
          <p:nvPr/>
        </p:nvSpPr>
        <p:spPr>
          <a:xfrm>
            <a:off x="7000144" y="3612380"/>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$249</a:t>
            </a:r>
          </a:p>
        </p:txBody>
      </p:sp>
      <p:sp>
        <p:nvSpPr>
          <p:cNvPr id="93" name="TextBox 28">
            <a:extLst>
              <a:ext uri="{FF2B5EF4-FFF2-40B4-BE49-F238E27FC236}">
                <a16:creationId xmlns:a16="http://schemas.microsoft.com/office/drawing/2014/main" id="{DC68D6C9-1DD4-428F-9D9D-B9924A89769A}"/>
              </a:ext>
            </a:extLst>
          </p:cNvPr>
          <p:cNvSpPr txBox="1"/>
          <p:nvPr/>
        </p:nvSpPr>
        <p:spPr>
          <a:xfrm>
            <a:off x="3330336" y="2948286"/>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$160</a:t>
            </a:r>
          </a:p>
        </p:txBody>
      </p:sp>
      <p:sp>
        <p:nvSpPr>
          <p:cNvPr id="94" name="TextBox 28">
            <a:extLst>
              <a:ext uri="{FF2B5EF4-FFF2-40B4-BE49-F238E27FC236}">
                <a16:creationId xmlns:a16="http://schemas.microsoft.com/office/drawing/2014/main" id="{FF4C430A-A836-4E35-A5EE-0FBFE637310A}"/>
              </a:ext>
            </a:extLst>
          </p:cNvPr>
          <p:cNvSpPr txBox="1"/>
          <p:nvPr/>
        </p:nvSpPr>
        <p:spPr>
          <a:xfrm>
            <a:off x="3320476" y="2086512"/>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$257</a:t>
            </a:r>
          </a:p>
        </p:txBody>
      </p:sp>
      <p:sp>
        <p:nvSpPr>
          <p:cNvPr id="95" name="TextBox 28">
            <a:extLst>
              <a:ext uri="{FF2B5EF4-FFF2-40B4-BE49-F238E27FC236}">
                <a16:creationId xmlns:a16="http://schemas.microsoft.com/office/drawing/2014/main" id="{DA471263-287E-4FC7-9726-D70344164F85}"/>
              </a:ext>
            </a:extLst>
          </p:cNvPr>
          <p:cNvSpPr txBox="1"/>
          <p:nvPr/>
        </p:nvSpPr>
        <p:spPr>
          <a:xfrm>
            <a:off x="5096119" y="3794226"/>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$96</a:t>
            </a:r>
          </a:p>
        </p:txBody>
      </p:sp>
      <p:sp>
        <p:nvSpPr>
          <p:cNvPr id="80" name="TextBox 30">
            <a:extLst>
              <a:ext uri="{FF2B5EF4-FFF2-40B4-BE49-F238E27FC236}">
                <a16:creationId xmlns:a16="http://schemas.microsoft.com/office/drawing/2014/main" id="{531563BE-8A4D-4D73-8BC5-DCE59EC8EDAB}"/>
              </a:ext>
            </a:extLst>
          </p:cNvPr>
          <p:cNvSpPr txBox="1"/>
          <p:nvPr/>
        </p:nvSpPr>
        <p:spPr>
          <a:xfrm>
            <a:off x="5978534" y="4658374"/>
            <a:ext cx="102161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$231</a:t>
            </a:r>
            <a:r>
              <a:rPr lang="en-US" sz="1200" i="1">
                <a:solidFill>
                  <a:srgbClr val="FFFFFF"/>
                </a:solidFill>
                <a:latin typeface="Arial"/>
                <a:cs typeface="Arial"/>
              </a:rPr>
              <a:t> </a:t>
            </a:r>
            <a:endParaRPr lang="en-US" sz="1200" i="1">
              <a:solidFill>
                <a:srgbClr val="FFFFFF"/>
              </a:solidFill>
              <a:latin typeface="Arial" panose="020B0604020202020204" pitchFamily="34" charset="0"/>
              <a:cs typeface="Arial" panose="020B0604020202020204" pitchFamily="34" charset="0"/>
            </a:endParaRPr>
          </a:p>
        </p:txBody>
      </p:sp>
      <p:sp>
        <p:nvSpPr>
          <p:cNvPr id="81" name="AutoShape 14">
            <a:extLst>
              <a:ext uri="{FF2B5EF4-FFF2-40B4-BE49-F238E27FC236}">
                <a16:creationId xmlns:a16="http://schemas.microsoft.com/office/drawing/2014/main" id="{1EEEBF63-ECCE-4E37-9DDC-03C7A603C30B}"/>
              </a:ext>
            </a:extLst>
          </p:cNvPr>
          <p:cNvSpPr/>
          <p:nvPr/>
        </p:nvSpPr>
        <p:spPr>
          <a:xfrm flipV="1">
            <a:off x="2773847" y="4525115"/>
            <a:ext cx="4062577" cy="3078"/>
          </a:xfrm>
          <a:prstGeom prst="line">
            <a:avLst/>
          </a:prstGeom>
          <a:ln w="28575" cap="flat">
            <a:solidFill>
              <a:srgbClr val="FFFFFF"/>
            </a:solidFill>
            <a:prstDash val="dash"/>
            <a:headEnd type="none" w="sm" len="sm"/>
            <a:tailEnd type="none" w="sm" len="sm"/>
          </a:ln>
        </p:spPr>
        <p:txBody>
          <a:bodyPr/>
          <a:lstStyle/>
          <a:p>
            <a:endParaRPr lang="en-US"/>
          </a:p>
        </p:txBody>
      </p:sp>
      <p:sp>
        <p:nvSpPr>
          <p:cNvPr id="82" name="TextBox 31">
            <a:extLst>
              <a:ext uri="{FF2B5EF4-FFF2-40B4-BE49-F238E27FC236}">
                <a16:creationId xmlns:a16="http://schemas.microsoft.com/office/drawing/2014/main" id="{576EDEBD-09BB-4FAC-A3F8-3029651892DA}"/>
              </a:ext>
            </a:extLst>
          </p:cNvPr>
          <p:cNvSpPr txBox="1"/>
          <p:nvPr/>
        </p:nvSpPr>
        <p:spPr>
          <a:xfrm>
            <a:off x="6862136" y="4481821"/>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$231</a:t>
            </a:r>
          </a:p>
        </p:txBody>
      </p:sp>
      <p:sp>
        <p:nvSpPr>
          <p:cNvPr id="57" name="TextBox 32">
            <a:extLst>
              <a:ext uri="{FF2B5EF4-FFF2-40B4-BE49-F238E27FC236}">
                <a16:creationId xmlns:a16="http://schemas.microsoft.com/office/drawing/2014/main" id="{8E824C46-7DBF-4A18-9AF4-2BF67FCD6C08}"/>
              </a:ext>
            </a:extLst>
          </p:cNvPr>
          <p:cNvSpPr txBox="1"/>
          <p:nvPr/>
        </p:nvSpPr>
        <p:spPr>
          <a:xfrm>
            <a:off x="3017541" y="5046513"/>
            <a:ext cx="4450550" cy="153888"/>
          </a:xfrm>
          <a:prstGeom prst="rect">
            <a:avLst/>
          </a:prstGeom>
        </p:spPr>
        <p:txBody>
          <a:bodyPr wrap="square" lIns="0" tIns="0" rIns="0" bIns="0" rtlCol="0" anchor="t">
            <a:spAutoFit/>
          </a:bodyPr>
          <a:lstStyle/>
          <a:p>
            <a:pPr>
              <a:lnSpc>
                <a:spcPts val="1221"/>
              </a:lnSpc>
            </a:pPr>
            <a:r>
              <a:rPr lang="en-US" sz="1050" i="1">
                <a:solidFill>
                  <a:schemeClr val="accent1">
                    <a:lumMod val="75000"/>
                  </a:schemeClr>
                </a:solidFill>
                <a:latin typeface="Arial" panose="020B0604020202020204" pitchFamily="34" charset="0"/>
                <a:cs typeface="Arial" panose="020B0604020202020204" pitchFamily="34" charset="0"/>
              </a:rPr>
              <a:t>Based on an estimate of 10,000 miles driven in one year</a:t>
            </a:r>
          </a:p>
        </p:txBody>
      </p:sp>
      <p:sp>
        <p:nvSpPr>
          <p:cNvPr id="65" name="Freeform 15">
            <a:extLst>
              <a:ext uri="{FF2B5EF4-FFF2-40B4-BE49-F238E27FC236}">
                <a16:creationId xmlns:a16="http://schemas.microsoft.com/office/drawing/2014/main" id="{422A17C8-AC08-4895-BFB8-5C97689A86FB}"/>
              </a:ext>
            </a:extLst>
          </p:cNvPr>
          <p:cNvSpPr/>
          <p:nvPr/>
        </p:nvSpPr>
        <p:spPr>
          <a:xfrm>
            <a:off x="7909200" y="1615908"/>
            <a:ext cx="1102352" cy="760715"/>
          </a:xfrm>
          <a:custGeom>
            <a:avLst/>
            <a:gdLst/>
            <a:ahLst/>
            <a:cxnLst/>
            <a:rect l="l" t="t" r="r" b="b"/>
            <a:pathLst>
              <a:path w="8313103" h="1305180">
                <a:moveTo>
                  <a:pt x="0" y="0"/>
                </a:moveTo>
                <a:lnTo>
                  <a:pt x="8313103" y="0"/>
                </a:lnTo>
                <a:lnTo>
                  <a:pt x="8313103" y="1305180"/>
                </a:lnTo>
                <a:lnTo>
                  <a:pt x="0" y="1305180"/>
                </a:lnTo>
                <a:close/>
              </a:path>
            </a:pathLst>
          </a:custGeom>
          <a:solidFill>
            <a:schemeClr val="accent2"/>
          </a:solidFill>
        </p:spPr>
        <p:txBody>
          <a:bodyPr/>
          <a:lstStyle/>
          <a:p>
            <a:endParaRPr lang="en-US"/>
          </a:p>
        </p:txBody>
      </p:sp>
      <p:sp>
        <p:nvSpPr>
          <p:cNvPr id="87" name="Freeform 16">
            <a:extLst>
              <a:ext uri="{FF2B5EF4-FFF2-40B4-BE49-F238E27FC236}">
                <a16:creationId xmlns:a16="http://schemas.microsoft.com/office/drawing/2014/main" id="{35EC101A-7720-4602-809E-AAF153091214}"/>
              </a:ext>
            </a:extLst>
          </p:cNvPr>
          <p:cNvSpPr/>
          <p:nvPr/>
        </p:nvSpPr>
        <p:spPr>
          <a:xfrm>
            <a:off x="6167248" y="2461157"/>
            <a:ext cx="669176" cy="762786"/>
          </a:xfrm>
          <a:custGeom>
            <a:avLst/>
            <a:gdLst/>
            <a:ahLst/>
            <a:cxnLst/>
            <a:rect l="l" t="t" r="r" b="b"/>
            <a:pathLst>
              <a:path w="5201285" h="1305180">
                <a:moveTo>
                  <a:pt x="0" y="0"/>
                </a:moveTo>
                <a:lnTo>
                  <a:pt x="5201285" y="0"/>
                </a:lnTo>
                <a:lnTo>
                  <a:pt x="5201285" y="1305180"/>
                </a:lnTo>
                <a:lnTo>
                  <a:pt x="0" y="1305180"/>
                </a:lnTo>
                <a:close/>
              </a:path>
            </a:pathLst>
          </a:custGeom>
          <a:solidFill>
            <a:schemeClr val="accent2"/>
          </a:solidFill>
        </p:spPr>
      </p:sp>
      <p:sp>
        <p:nvSpPr>
          <p:cNvPr id="88" name="Freeform 17">
            <a:extLst>
              <a:ext uri="{FF2B5EF4-FFF2-40B4-BE49-F238E27FC236}">
                <a16:creationId xmlns:a16="http://schemas.microsoft.com/office/drawing/2014/main" id="{F51FF4A8-23D5-4E18-9CC1-FCE0A1222A63}"/>
              </a:ext>
            </a:extLst>
          </p:cNvPr>
          <p:cNvSpPr/>
          <p:nvPr/>
        </p:nvSpPr>
        <p:spPr>
          <a:xfrm>
            <a:off x="6640551" y="3306407"/>
            <a:ext cx="291273" cy="762786"/>
          </a:xfrm>
          <a:custGeom>
            <a:avLst/>
            <a:gdLst/>
            <a:ahLst/>
            <a:cxnLst/>
            <a:rect l="l" t="t" r="r" b="b"/>
            <a:pathLst>
              <a:path w="3118167" h="1305180">
                <a:moveTo>
                  <a:pt x="0" y="0"/>
                </a:moveTo>
                <a:lnTo>
                  <a:pt x="3118167" y="0"/>
                </a:lnTo>
                <a:lnTo>
                  <a:pt x="3118167" y="1305180"/>
                </a:lnTo>
                <a:lnTo>
                  <a:pt x="0" y="1305180"/>
                </a:lnTo>
                <a:close/>
              </a:path>
            </a:pathLst>
          </a:custGeom>
          <a:solidFill>
            <a:schemeClr val="accent2"/>
          </a:solidFill>
        </p:spPr>
      </p:sp>
      <p:sp>
        <p:nvSpPr>
          <p:cNvPr id="96" name="TextBox 28">
            <a:extLst>
              <a:ext uri="{FF2B5EF4-FFF2-40B4-BE49-F238E27FC236}">
                <a16:creationId xmlns:a16="http://schemas.microsoft.com/office/drawing/2014/main" id="{B816F006-1536-4390-8B99-4639E61F4025}"/>
              </a:ext>
            </a:extLst>
          </p:cNvPr>
          <p:cNvSpPr txBox="1"/>
          <p:nvPr/>
        </p:nvSpPr>
        <p:spPr>
          <a:xfrm>
            <a:off x="6163240" y="2947506"/>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$42</a:t>
            </a:r>
          </a:p>
        </p:txBody>
      </p:sp>
      <p:sp>
        <p:nvSpPr>
          <p:cNvPr id="97" name="TextBox 28">
            <a:extLst>
              <a:ext uri="{FF2B5EF4-FFF2-40B4-BE49-F238E27FC236}">
                <a16:creationId xmlns:a16="http://schemas.microsoft.com/office/drawing/2014/main" id="{8C290C27-9F71-4CC5-B1F4-532B789F5791}"/>
              </a:ext>
            </a:extLst>
          </p:cNvPr>
          <p:cNvSpPr txBox="1"/>
          <p:nvPr/>
        </p:nvSpPr>
        <p:spPr>
          <a:xfrm>
            <a:off x="7904561" y="2076897"/>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$66</a:t>
            </a:r>
          </a:p>
        </p:txBody>
      </p:sp>
      <p:sp>
        <p:nvSpPr>
          <p:cNvPr id="98" name="TextBox 28">
            <a:extLst>
              <a:ext uri="{FF2B5EF4-FFF2-40B4-BE49-F238E27FC236}">
                <a16:creationId xmlns:a16="http://schemas.microsoft.com/office/drawing/2014/main" id="{3FD27935-97B9-4FD5-8493-80D8EC2EB1FB}"/>
              </a:ext>
            </a:extLst>
          </p:cNvPr>
          <p:cNvSpPr txBox="1"/>
          <p:nvPr/>
        </p:nvSpPr>
        <p:spPr>
          <a:xfrm>
            <a:off x="6569920" y="3773752"/>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$22</a:t>
            </a:r>
          </a:p>
        </p:txBody>
      </p:sp>
      <p:sp>
        <p:nvSpPr>
          <p:cNvPr id="62" name="AutoShape 14">
            <a:extLst>
              <a:ext uri="{FF2B5EF4-FFF2-40B4-BE49-F238E27FC236}">
                <a16:creationId xmlns:a16="http://schemas.microsoft.com/office/drawing/2014/main" id="{DF9C187F-2E64-4AC9-A22C-3C18904D707A}"/>
              </a:ext>
            </a:extLst>
          </p:cNvPr>
          <p:cNvSpPr/>
          <p:nvPr/>
        </p:nvSpPr>
        <p:spPr>
          <a:xfrm flipV="1">
            <a:off x="2824561" y="1987885"/>
            <a:ext cx="6163832" cy="983"/>
          </a:xfrm>
          <a:prstGeom prst="line">
            <a:avLst/>
          </a:prstGeom>
          <a:ln w="28575" cap="flat">
            <a:solidFill>
              <a:srgbClr val="FFFFFF"/>
            </a:solidFill>
            <a:prstDash val="dash"/>
            <a:headEnd type="none" w="sm" len="sm"/>
            <a:tailEnd type="none" w="sm" len="sm"/>
          </a:ln>
        </p:spPr>
      </p:sp>
      <p:sp>
        <p:nvSpPr>
          <p:cNvPr id="63" name="AutoShape 14">
            <a:extLst>
              <a:ext uri="{FF2B5EF4-FFF2-40B4-BE49-F238E27FC236}">
                <a16:creationId xmlns:a16="http://schemas.microsoft.com/office/drawing/2014/main" id="{836666A0-0997-498F-8514-11335F2C5DB0}"/>
              </a:ext>
            </a:extLst>
          </p:cNvPr>
          <p:cNvSpPr/>
          <p:nvPr/>
        </p:nvSpPr>
        <p:spPr>
          <a:xfrm flipV="1">
            <a:off x="2793865" y="2846038"/>
            <a:ext cx="4042559" cy="0"/>
          </a:xfrm>
          <a:prstGeom prst="line">
            <a:avLst/>
          </a:prstGeom>
          <a:ln w="28575" cap="flat">
            <a:solidFill>
              <a:srgbClr val="FFFFFF"/>
            </a:solidFill>
            <a:prstDash val="dash"/>
            <a:headEnd type="none" w="sm" len="sm"/>
            <a:tailEnd type="none" w="sm" len="sm"/>
          </a:ln>
        </p:spPr>
        <p:txBody>
          <a:bodyPr/>
          <a:lstStyle/>
          <a:p>
            <a:endParaRPr lang="en-US"/>
          </a:p>
        </p:txBody>
      </p:sp>
      <p:sp>
        <p:nvSpPr>
          <p:cNvPr id="64" name="AutoShape 14">
            <a:extLst>
              <a:ext uri="{FF2B5EF4-FFF2-40B4-BE49-F238E27FC236}">
                <a16:creationId xmlns:a16="http://schemas.microsoft.com/office/drawing/2014/main" id="{D19D8EFB-FDAD-4454-B84B-7DE576C4BBE2}"/>
              </a:ext>
            </a:extLst>
          </p:cNvPr>
          <p:cNvSpPr/>
          <p:nvPr/>
        </p:nvSpPr>
        <p:spPr>
          <a:xfrm>
            <a:off x="2793866" y="3675428"/>
            <a:ext cx="4120196" cy="1869"/>
          </a:xfrm>
          <a:prstGeom prst="line">
            <a:avLst/>
          </a:prstGeom>
          <a:ln w="28575" cap="flat">
            <a:solidFill>
              <a:srgbClr val="FFFFFF"/>
            </a:solidFill>
            <a:prstDash val="dash"/>
            <a:headEnd type="none" w="sm" len="sm"/>
            <a:tailEnd type="none" w="sm" len="sm"/>
          </a:ln>
        </p:spPr>
        <p:txBody>
          <a:bodyPr/>
          <a:lstStyle/>
          <a:p>
            <a:endParaRPr lang="en-US"/>
          </a:p>
        </p:txBody>
      </p:sp>
      <p:sp>
        <p:nvSpPr>
          <p:cNvPr id="102" name="TextBox 32">
            <a:extLst>
              <a:ext uri="{FF2B5EF4-FFF2-40B4-BE49-F238E27FC236}">
                <a16:creationId xmlns:a16="http://schemas.microsoft.com/office/drawing/2014/main" id="{DA13F578-043F-4D4E-9738-C2A84E768CCA}"/>
              </a:ext>
            </a:extLst>
          </p:cNvPr>
          <p:cNvSpPr txBox="1"/>
          <p:nvPr/>
        </p:nvSpPr>
        <p:spPr>
          <a:xfrm>
            <a:off x="8356999" y="3978414"/>
            <a:ext cx="2571893" cy="153888"/>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Increased Gas Tax- 48.5 </a:t>
            </a:r>
            <a:r>
              <a:rPr lang="en-US" sz="1200" i="0">
                <a:solidFill>
                  <a:schemeClr val="accent1">
                    <a:lumMod val="75000"/>
                  </a:schemeClr>
                </a:solidFill>
                <a:effectLst/>
                <a:latin typeface="Arial" panose="020B0604020202020204" pitchFamily="34" charset="0"/>
                <a:cs typeface="Arial" panose="020B0604020202020204" pitchFamily="34" charset="0"/>
              </a:rPr>
              <a:t>¢</a:t>
            </a:r>
            <a:r>
              <a:rPr lang="en-US" sz="1200">
                <a:solidFill>
                  <a:schemeClr val="accent1">
                    <a:lumMod val="75000"/>
                  </a:schemeClr>
                </a:solidFill>
                <a:latin typeface="Arial" panose="020B0604020202020204" pitchFamily="34" charset="0"/>
                <a:cs typeface="Arial" panose="020B0604020202020204" pitchFamily="34" charset="0"/>
              </a:rPr>
              <a:t>/gallon</a:t>
            </a:r>
          </a:p>
        </p:txBody>
      </p:sp>
      <p:sp>
        <p:nvSpPr>
          <p:cNvPr id="100" name="Text Box 6">
            <a:extLst>
              <a:ext uri="{FF2B5EF4-FFF2-40B4-BE49-F238E27FC236}">
                <a16:creationId xmlns:a16="http://schemas.microsoft.com/office/drawing/2014/main" id="{FF1BE08B-8B8F-48E4-8E16-72E11CF3C825}"/>
              </a:ext>
            </a:extLst>
          </p:cNvPr>
          <p:cNvSpPr txBox="1"/>
          <p:nvPr/>
        </p:nvSpPr>
        <p:spPr>
          <a:xfrm>
            <a:off x="1593955" y="5343568"/>
            <a:ext cx="9431812" cy="4165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0000"/>
              </a:lnSpc>
              <a:spcBef>
                <a:spcPts val="0"/>
              </a:spcBef>
              <a:spcAft>
                <a:spcPts val="1000"/>
              </a:spcAft>
            </a:pPr>
            <a:r>
              <a:rPr lang="en-US" sz="1000" i="1">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rPr>
              <a:t>Note: Assumes drivers continue to pay the vehicle registration fees of $31 for all passenger vehicles and an additional $100 for hybrid vehicles and $200 for electric vehicles</a:t>
            </a:r>
            <a:endParaRPr lang="en-US" sz="1400">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endParaRPr>
          </a:p>
        </p:txBody>
      </p:sp>
      <p:sp>
        <p:nvSpPr>
          <p:cNvPr id="7" name="Freeform 8">
            <a:extLst>
              <a:ext uri="{FF2B5EF4-FFF2-40B4-BE49-F238E27FC236}">
                <a16:creationId xmlns:a16="http://schemas.microsoft.com/office/drawing/2014/main" id="{EAC31B08-6AFA-5D7D-4C14-EC55647BEA0B}"/>
              </a:ext>
            </a:extLst>
          </p:cNvPr>
          <p:cNvSpPr/>
          <p:nvPr/>
        </p:nvSpPr>
        <p:spPr>
          <a:xfrm>
            <a:off x="7860040" y="3118515"/>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99" name="Freeform 8">
            <a:extLst>
              <a:ext uri="{FF2B5EF4-FFF2-40B4-BE49-F238E27FC236}">
                <a16:creationId xmlns:a16="http://schemas.microsoft.com/office/drawing/2014/main" id="{45279CFB-8ED2-1F03-9534-10E631625241}"/>
              </a:ext>
            </a:extLst>
          </p:cNvPr>
          <p:cNvSpPr/>
          <p:nvPr/>
        </p:nvSpPr>
        <p:spPr>
          <a:xfrm>
            <a:off x="7860039" y="3518376"/>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rgbClr val="5B99D1"/>
          </a:solidFill>
        </p:spPr>
        <p:txBody>
          <a:bodyPr/>
          <a:lstStyle/>
          <a:p>
            <a:endParaRPr lang="en-US"/>
          </a:p>
        </p:txBody>
      </p:sp>
      <p:sp>
        <p:nvSpPr>
          <p:cNvPr id="101" name="Freeform 8">
            <a:extLst>
              <a:ext uri="{FF2B5EF4-FFF2-40B4-BE49-F238E27FC236}">
                <a16:creationId xmlns:a16="http://schemas.microsoft.com/office/drawing/2014/main" id="{4753A259-FA14-02CA-EBEA-0F7E3688F4E1}"/>
              </a:ext>
            </a:extLst>
          </p:cNvPr>
          <p:cNvSpPr/>
          <p:nvPr/>
        </p:nvSpPr>
        <p:spPr>
          <a:xfrm>
            <a:off x="7860038" y="3903148"/>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solidFill>
        </p:spPr>
        <p:txBody>
          <a:bodyPr/>
          <a:lstStyle/>
          <a:p>
            <a:endParaRPr lang="en-US"/>
          </a:p>
        </p:txBody>
      </p:sp>
      <p:sp>
        <p:nvSpPr>
          <p:cNvPr id="4" name="TextBox 31">
            <a:extLst>
              <a:ext uri="{FF2B5EF4-FFF2-40B4-BE49-F238E27FC236}">
                <a16:creationId xmlns:a16="http://schemas.microsoft.com/office/drawing/2014/main" id="{AE4635C2-1369-7CF5-7F07-DCF9396750D2}"/>
              </a:ext>
            </a:extLst>
          </p:cNvPr>
          <p:cNvSpPr txBox="1"/>
          <p:nvPr/>
        </p:nvSpPr>
        <p:spPr>
          <a:xfrm>
            <a:off x="7863565" y="2824455"/>
            <a:ext cx="1877956" cy="161391"/>
          </a:xfrm>
          <a:prstGeom prst="rect">
            <a:avLst/>
          </a:prstGeom>
        </p:spPr>
        <p:txBody>
          <a:bodyPr wrap="square" lIns="0" tIns="0" rIns="0" bIns="0" rtlCol="0" anchor="t">
            <a:spAutoFit/>
          </a:bodyPr>
          <a:lstStyle/>
          <a:p>
            <a:pPr>
              <a:lnSpc>
                <a:spcPts val="1221"/>
              </a:lnSpc>
            </a:pPr>
            <a:r>
              <a:rPr lang="en-US" sz="1400" b="1" dirty="0">
                <a:solidFill>
                  <a:schemeClr val="accent1">
                    <a:lumMod val="75000"/>
                  </a:schemeClr>
                </a:solidFill>
                <a:latin typeface="Arial"/>
                <a:cs typeface="Arial"/>
              </a:rPr>
              <a:t>Legend</a:t>
            </a:r>
            <a:endParaRPr lang="en-US" b="1" dirty="0">
              <a:solidFill>
                <a:schemeClr val="accent1">
                  <a:lumMod val="75000"/>
                </a:schemeClr>
              </a:solidFill>
              <a:cs typeface="Calibri"/>
            </a:endParaRPr>
          </a:p>
        </p:txBody>
      </p:sp>
      <p:grpSp>
        <p:nvGrpSpPr>
          <p:cNvPr id="42" name="Group 41">
            <a:extLst>
              <a:ext uri="{FF2B5EF4-FFF2-40B4-BE49-F238E27FC236}">
                <a16:creationId xmlns:a16="http://schemas.microsoft.com/office/drawing/2014/main" id="{8EC880E9-86C5-22F5-81EE-64EE52290CB8}"/>
              </a:ext>
            </a:extLst>
          </p:cNvPr>
          <p:cNvGrpSpPr/>
          <p:nvPr/>
        </p:nvGrpSpPr>
        <p:grpSpPr>
          <a:xfrm>
            <a:off x="1664966" y="1615908"/>
            <a:ext cx="1251822" cy="3332138"/>
            <a:chOff x="1859258" y="1483582"/>
            <a:chExt cx="1251822" cy="3332138"/>
          </a:xfrm>
        </p:grpSpPr>
        <p:sp>
          <p:nvSpPr>
            <p:cNvPr id="17" name="Rectangle: Rounded Corners 16">
              <a:extLst>
                <a:ext uri="{FF2B5EF4-FFF2-40B4-BE49-F238E27FC236}">
                  <a16:creationId xmlns:a16="http://schemas.microsoft.com/office/drawing/2014/main" id="{5712C40D-C88E-FA27-F5F9-01E6F65764CF}"/>
                </a:ext>
              </a:extLst>
            </p:cNvPr>
            <p:cNvSpPr/>
            <p:nvPr/>
          </p:nvSpPr>
          <p:spPr bwMode="auto">
            <a:xfrm>
              <a:off x="1876278" y="1483582"/>
              <a:ext cx="1177308"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18" name="TextBox 28">
              <a:extLst>
                <a:ext uri="{FF2B5EF4-FFF2-40B4-BE49-F238E27FC236}">
                  <a16:creationId xmlns:a16="http://schemas.microsoft.com/office/drawing/2014/main" id="{716E239C-36B4-6633-4136-DF29FCB06E9E}"/>
                </a:ext>
              </a:extLst>
            </p:cNvPr>
            <p:cNvSpPr txBox="1"/>
            <p:nvPr/>
          </p:nvSpPr>
          <p:spPr>
            <a:xfrm>
              <a:off x="1871906" y="1905233"/>
              <a:ext cx="1181680" cy="309315"/>
            </a:xfrm>
            <a:prstGeom prst="rect">
              <a:avLst/>
            </a:prstGeom>
          </p:spPr>
          <p:txBody>
            <a:bodyPr wrap="square" lIns="0" tIns="0" rIns="0" bIns="0" rtlCol="0" anchor="t">
              <a:spAutoFit/>
            </a:bodyPr>
            <a:lstStyle/>
            <a:p>
              <a:pPr algn="ctr"/>
              <a:r>
                <a:rPr lang="en-US" sz="1005" b="1" dirty="0">
                  <a:solidFill>
                    <a:schemeClr val="tx2"/>
                  </a:solidFill>
                  <a:latin typeface="Arial" panose="020B0604020202020204" pitchFamily="34" charset="0"/>
                  <a:cs typeface="Arial" panose="020B0604020202020204" pitchFamily="34" charset="0"/>
                </a:rPr>
                <a:t>Low Efficiency</a:t>
              </a:r>
            </a:p>
            <a:p>
              <a:pPr algn="ctr"/>
              <a:r>
                <a:rPr lang="en-US" sz="1005" dirty="0">
                  <a:solidFill>
                    <a:schemeClr val="tx2"/>
                  </a:solidFill>
                  <a:latin typeface="Arial" panose="020B0604020202020204" pitchFamily="34" charset="0"/>
                  <a:cs typeface="Arial" panose="020B0604020202020204" pitchFamily="34" charset="0"/>
                </a:rPr>
                <a:t>10-20 MPG</a:t>
              </a:r>
            </a:p>
          </p:txBody>
        </p:sp>
        <p:sp>
          <p:nvSpPr>
            <p:cNvPr id="23" name="Rectangle: Rounded Corners 22">
              <a:extLst>
                <a:ext uri="{FF2B5EF4-FFF2-40B4-BE49-F238E27FC236}">
                  <a16:creationId xmlns:a16="http://schemas.microsoft.com/office/drawing/2014/main" id="{AB3F5DE4-F1CB-E974-DE31-28032A66DE6E}"/>
                </a:ext>
              </a:extLst>
            </p:cNvPr>
            <p:cNvSpPr/>
            <p:nvPr/>
          </p:nvSpPr>
          <p:spPr bwMode="auto">
            <a:xfrm>
              <a:off x="1860872" y="2338764"/>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0F461E4C-89E1-5FEF-114D-5F437A332CD2}"/>
                </a:ext>
              </a:extLst>
            </p:cNvPr>
            <p:cNvSpPr/>
            <p:nvPr/>
          </p:nvSpPr>
          <p:spPr bwMode="auto">
            <a:xfrm>
              <a:off x="1880573" y="3175283"/>
              <a:ext cx="1202927"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9" name="TextBox 30">
              <a:extLst>
                <a:ext uri="{FF2B5EF4-FFF2-40B4-BE49-F238E27FC236}">
                  <a16:creationId xmlns:a16="http://schemas.microsoft.com/office/drawing/2014/main" id="{22F8D10B-3493-4A85-1331-AFCB78CA8B8C}"/>
                </a:ext>
              </a:extLst>
            </p:cNvPr>
            <p:cNvSpPr txBox="1"/>
            <p:nvPr/>
          </p:nvSpPr>
          <p:spPr>
            <a:xfrm>
              <a:off x="1888451" y="3628638"/>
              <a:ext cx="1222629" cy="309315"/>
            </a:xfrm>
            <a:prstGeom prst="rect">
              <a:avLst/>
            </a:prstGeom>
          </p:spPr>
          <p:txBody>
            <a:bodyPr wrap="square" lIns="0" tIns="0" rIns="0" bIns="0" rtlCol="0" anchor="t">
              <a:spAutoFit/>
            </a:bodyPr>
            <a:lstStyle/>
            <a:p>
              <a:pPr algn="ctr"/>
              <a:r>
                <a:rPr lang="en-US" sz="1010" b="1">
                  <a:solidFill>
                    <a:schemeClr val="tx2"/>
                  </a:solidFill>
                  <a:latin typeface="Arial" panose="020B0604020202020204" pitchFamily="34" charset="0"/>
                  <a:cs typeface="Arial" panose="020B0604020202020204" pitchFamily="34" charset="0"/>
                </a:rPr>
                <a:t>Hybrid</a:t>
              </a:r>
              <a:br>
                <a:rPr lang="en-US" sz="1010" b="1">
                  <a:solidFill>
                    <a:schemeClr val="tx2"/>
                  </a:solidFill>
                  <a:latin typeface="Arial" panose="020B0604020202020204" pitchFamily="34" charset="0"/>
                  <a:cs typeface="Arial" panose="020B0604020202020204" pitchFamily="34" charset="0"/>
                </a:rPr>
              </a:br>
              <a:r>
                <a:rPr lang="en-US" sz="1010">
                  <a:solidFill>
                    <a:schemeClr val="tx2"/>
                  </a:solidFill>
                  <a:latin typeface="Arial" panose="020B0604020202020204" pitchFamily="34" charset="0"/>
                  <a:cs typeface="Arial" panose="020B0604020202020204" pitchFamily="34" charset="0"/>
                </a:rPr>
                <a:t>30-50 MPG</a:t>
              </a:r>
            </a:p>
          </p:txBody>
        </p:sp>
        <p:sp>
          <p:nvSpPr>
            <p:cNvPr id="30" name="Rectangle: Rounded Corners 29">
              <a:extLst>
                <a:ext uri="{FF2B5EF4-FFF2-40B4-BE49-F238E27FC236}">
                  <a16:creationId xmlns:a16="http://schemas.microsoft.com/office/drawing/2014/main" id="{E8F4F366-EF24-B043-1B23-80DB56F2B72F}"/>
                </a:ext>
              </a:extLst>
            </p:cNvPr>
            <p:cNvSpPr/>
            <p:nvPr/>
          </p:nvSpPr>
          <p:spPr bwMode="auto">
            <a:xfrm>
              <a:off x="1859258" y="4029648"/>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FD087221-B123-28EE-C344-CA68D4D0A63E}"/>
                </a:ext>
              </a:extLst>
            </p:cNvPr>
            <p:cNvSpPr txBox="1"/>
            <p:nvPr/>
          </p:nvSpPr>
          <p:spPr>
            <a:xfrm>
              <a:off x="1888451" y="449815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Electric </a:t>
              </a:r>
              <a:br>
                <a:rPr lang="en-US" sz="1005" b="1">
                  <a:solidFill>
                    <a:schemeClr val="tx2"/>
                  </a:solidFill>
                  <a:latin typeface="Arial" panose="020B0604020202020204" pitchFamily="34" charset="0"/>
                  <a:cs typeface="Arial" panose="020B0604020202020204" pitchFamily="34" charset="0"/>
                </a:rPr>
              </a:br>
              <a:r>
                <a:rPr lang="en-US" sz="1005">
                  <a:solidFill>
                    <a:schemeClr val="tx2"/>
                  </a:solidFill>
                  <a:latin typeface="Arial" panose="020B0604020202020204" pitchFamily="34" charset="0"/>
                  <a:cs typeface="Arial" panose="020B0604020202020204" pitchFamily="34" charset="0"/>
                </a:rPr>
                <a:t>No Fuel</a:t>
              </a:r>
              <a:endParaRPr lang="en-US" sz="1005" b="1">
                <a:solidFill>
                  <a:schemeClr val="tx2"/>
                </a:solidFill>
                <a:latin typeface="Arial" panose="020B0604020202020204" pitchFamily="34" charset="0"/>
                <a:cs typeface="Arial" panose="020B0604020202020204" pitchFamily="34" charset="0"/>
              </a:endParaRPr>
            </a:p>
          </p:txBody>
        </p:sp>
        <p:sp>
          <p:nvSpPr>
            <p:cNvPr id="32" name="TextBox 28">
              <a:extLst>
                <a:ext uri="{FF2B5EF4-FFF2-40B4-BE49-F238E27FC236}">
                  <a16:creationId xmlns:a16="http://schemas.microsoft.com/office/drawing/2014/main" id="{5F3699AA-646F-D0B8-F612-A3E33BA0B4EA}"/>
                </a:ext>
              </a:extLst>
            </p:cNvPr>
            <p:cNvSpPr txBox="1"/>
            <p:nvPr/>
          </p:nvSpPr>
          <p:spPr>
            <a:xfrm>
              <a:off x="1874204" y="278276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Average Efficiency</a:t>
              </a:r>
            </a:p>
            <a:p>
              <a:pPr algn="ctr"/>
              <a:r>
                <a:rPr lang="en-US" sz="1005">
                  <a:solidFill>
                    <a:schemeClr val="tx2"/>
                  </a:solidFill>
                  <a:latin typeface="Arial" panose="020B0604020202020204" pitchFamily="34" charset="0"/>
                  <a:cs typeface="Arial" panose="020B0604020202020204" pitchFamily="34" charset="0"/>
                </a:rPr>
                <a:t>20-30 MPG</a:t>
              </a:r>
            </a:p>
          </p:txBody>
        </p:sp>
        <p:pic>
          <p:nvPicPr>
            <p:cNvPr id="33" name="Picture 2">
              <a:extLst>
                <a:ext uri="{FF2B5EF4-FFF2-40B4-BE49-F238E27FC236}">
                  <a16:creationId xmlns:a16="http://schemas.microsoft.com/office/drawing/2014/main" id="{55CAEF78-7C09-F2CC-AD6B-65651CE80A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flipH="1">
              <a:off x="2128336" y="3243071"/>
              <a:ext cx="684472" cy="375610"/>
            </a:xfrm>
            <a:prstGeom prst="rect">
              <a:avLst/>
            </a:prstGeom>
          </p:spPr>
        </p:pic>
        <p:pic>
          <p:nvPicPr>
            <p:cNvPr id="34" name="Picture 3">
              <a:extLst>
                <a:ext uri="{FF2B5EF4-FFF2-40B4-BE49-F238E27FC236}">
                  <a16:creationId xmlns:a16="http://schemas.microsoft.com/office/drawing/2014/main" id="{759FF289-F5F4-590C-B993-6F79467E83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84901" y="4091159"/>
              <a:ext cx="636036" cy="452674"/>
            </a:xfrm>
            <a:prstGeom prst="rect">
              <a:avLst/>
            </a:prstGeom>
          </p:spPr>
        </p:pic>
        <p:pic>
          <p:nvPicPr>
            <p:cNvPr id="35" name="Picture 2">
              <a:extLst>
                <a:ext uri="{FF2B5EF4-FFF2-40B4-BE49-F238E27FC236}">
                  <a16:creationId xmlns:a16="http://schemas.microsoft.com/office/drawing/2014/main" id="{B93D41AD-4F9F-E59E-83AB-15EF470A33C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flipH="1">
              <a:off x="2085571" y="1620037"/>
              <a:ext cx="717256" cy="298208"/>
            </a:xfrm>
            <a:prstGeom prst="rect">
              <a:avLst/>
            </a:prstGeom>
          </p:spPr>
        </p:pic>
        <p:grpSp>
          <p:nvGrpSpPr>
            <p:cNvPr id="36" name="Group 35">
              <a:extLst>
                <a:ext uri="{FF2B5EF4-FFF2-40B4-BE49-F238E27FC236}">
                  <a16:creationId xmlns:a16="http://schemas.microsoft.com/office/drawing/2014/main" id="{4BED862B-5C9C-0A3E-4B7A-C55F8A583B98}"/>
                </a:ext>
              </a:extLst>
            </p:cNvPr>
            <p:cNvGrpSpPr/>
            <p:nvPr/>
          </p:nvGrpSpPr>
          <p:grpSpPr>
            <a:xfrm>
              <a:off x="2076461" y="2424791"/>
              <a:ext cx="720070" cy="370988"/>
              <a:chOff x="2107444" y="2399788"/>
              <a:chExt cx="720070" cy="370988"/>
            </a:xfrm>
          </p:grpSpPr>
          <p:pic>
            <p:nvPicPr>
              <p:cNvPr id="37" name="Picture 3">
                <a:extLst>
                  <a:ext uri="{FF2B5EF4-FFF2-40B4-BE49-F238E27FC236}">
                    <a16:creationId xmlns:a16="http://schemas.microsoft.com/office/drawing/2014/main" id="{77C0FDE5-BB13-7F78-19CE-30DC06EED04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107444" y="2399788"/>
                <a:ext cx="720070" cy="370988"/>
              </a:xfrm>
              <a:prstGeom prst="rect">
                <a:avLst/>
              </a:prstGeom>
            </p:spPr>
          </p:pic>
          <p:grpSp>
            <p:nvGrpSpPr>
              <p:cNvPr id="38" name="Picture 3">
                <a:extLst>
                  <a:ext uri="{FF2B5EF4-FFF2-40B4-BE49-F238E27FC236}">
                    <a16:creationId xmlns:a16="http://schemas.microsoft.com/office/drawing/2014/main" id="{8DAF649E-2BCC-AEF1-9EA5-4B1C789EE219}"/>
                  </a:ext>
                </a:extLst>
              </p:cNvPr>
              <p:cNvGrpSpPr/>
              <p:nvPr/>
            </p:nvGrpSpPr>
            <p:grpSpPr>
              <a:xfrm>
                <a:off x="2281884" y="2404576"/>
                <a:ext cx="411884" cy="140583"/>
                <a:chOff x="838986" y="2186887"/>
                <a:chExt cx="411884" cy="140583"/>
              </a:xfrm>
              <a:noFill/>
            </p:grpSpPr>
            <p:sp>
              <p:nvSpPr>
                <p:cNvPr id="39" name="Freeform: Shape 38">
                  <a:extLst>
                    <a:ext uri="{FF2B5EF4-FFF2-40B4-BE49-F238E27FC236}">
                      <a16:creationId xmlns:a16="http://schemas.microsoft.com/office/drawing/2014/main" id="{FA1BB0DF-73A3-B5CA-E482-0411A775BD4B}"/>
                    </a:ext>
                  </a:extLst>
                </p:cNvPr>
                <p:cNvSpPr/>
                <p:nvPr/>
              </p:nvSpPr>
              <p:spPr>
                <a:xfrm>
                  <a:off x="841973" y="2189748"/>
                  <a:ext cx="408897" cy="137722"/>
                </a:xfrm>
                <a:custGeom>
                  <a:avLst/>
                  <a:gdLst>
                    <a:gd name="connsiteX0" fmla="*/ 408897 w 408897"/>
                    <a:gd name="connsiteY0" fmla="*/ 137723 h 137722"/>
                    <a:gd name="connsiteX1" fmla="*/ 0 w 408897"/>
                    <a:gd name="connsiteY1" fmla="*/ 137723 h 137722"/>
                    <a:gd name="connsiteX2" fmla="*/ 91955 w 408897"/>
                    <a:gd name="connsiteY2" fmla="*/ 20405 h 137722"/>
                    <a:gd name="connsiteX3" fmla="*/ 134601 w 408897"/>
                    <a:gd name="connsiteY3" fmla="*/ 0 h 137722"/>
                    <a:gd name="connsiteX4" fmla="*/ 295108 w 408897"/>
                    <a:gd name="connsiteY4" fmla="*/ 0 h 137722"/>
                    <a:gd name="connsiteX5" fmla="*/ 331571 w 408897"/>
                    <a:gd name="connsiteY5" fmla="*/ 19341 h 137722"/>
                    <a:gd name="connsiteX6" fmla="*/ 408897 w 408897"/>
                    <a:gd name="connsiteY6" fmla="*/ 137723 h 13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7" h="137722">
                      <a:moveTo>
                        <a:pt x="408897" y="137723"/>
                      </a:moveTo>
                      <a:lnTo>
                        <a:pt x="0" y="137723"/>
                      </a:lnTo>
                      <a:lnTo>
                        <a:pt x="91955" y="20405"/>
                      </a:lnTo>
                      <a:cubicBezTo>
                        <a:pt x="102023" y="7562"/>
                        <a:pt x="117822" y="0"/>
                        <a:pt x="134601" y="0"/>
                      </a:cubicBezTo>
                      <a:lnTo>
                        <a:pt x="295108" y="0"/>
                      </a:lnTo>
                      <a:cubicBezTo>
                        <a:pt x="309934" y="0"/>
                        <a:pt x="323716" y="7309"/>
                        <a:pt x="331571" y="19341"/>
                      </a:cubicBezTo>
                      <a:lnTo>
                        <a:pt x="408897" y="137723"/>
                      </a:lnTo>
                    </a:path>
                  </a:pathLst>
                </a:custGeom>
                <a:noFill/>
                <a:ln w="5927" cap="flat">
                  <a:solidFill>
                    <a:schemeClr val="bg2">
                      <a:lumMod val="25000"/>
                    </a:schemeClr>
                  </a:solid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47C09483-03A1-27F1-1933-7ECC276A9935}"/>
                    </a:ext>
                  </a:extLst>
                </p:cNvPr>
                <p:cNvSpPr/>
                <p:nvPr/>
              </p:nvSpPr>
              <p:spPr>
                <a:xfrm>
                  <a:off x="838986" y="2186887"/>
                  <a:ext cx="383636" cy="132635"/>
                </a:xfrm>
                <a:custGeom>
                  <a:avLst/>
                  <a:gdLst>
                    <a:gd name="connsiteX0" fmla="*/ 411884 w 414878"/>
                    <a:gd name="connsiteY0" fmla="*/ 140584 h 143436"/>
                    <a:gd name="connsiteX1" fmla="*/ 411884 w 414878"/>
                    <a:gd name="connsiteY1" fmla="*/ 137723 h 143436"/>
                    <a:gd name="connsiteX2" fmla="*/ 8967 w 414878"/>
                    <a:gd name="connsiteY2" fmla="*/ 137723 h 143436"/>
                    <a:gd name="connsiteX3" fmla="*/ 97342 w 414878"/>
                    <a:gd name="connsiteY3" fmla="*/ 24981 h 143436"/>
                    <a:gd name="connsiteX4" fmla="*/ 137588 w 414878"/>
                    <a:gd name="connsiteY4" fmla="*/ 5722 h 143436"/>
                    <a:gd name="connsiteX5" fmla="*/ 298095 w 414878"/>
                    <a:gd name="connsiteY5" fmla="*/ 5722 h 143436"/>
                    <a:gd name="connsiteX6" fmla="*/ 332021 w 414878"/>
                    <a:gd name="connsiteY6" fmla="*/ 23722 h 143436"/>
                    <a:gd name="connsiteX7" fmla="*/ 409347 w 414878"/>
                    <a:gd name="connsiteY7" fmla="*/ 142096 h 143436"/>
                    <a:gd name="connsiteX8" fmla="*/ 411884 w 414878"/>
                    <a:gd name="connsiteY8" fmla="*/ 140584 h 143436"/>
                    <a:gd name="connsiteX9" fmla="*/ 411884 w 414878"/>
                    <a:gd name="connsiteY9" fmla="*/ 137723 h 143436"/>
                    <a:gd name="connsiteX10" fmla="*/ 411884 w 414878"/>
                    <a:gd name="connsiteY10" fmla="*/ 140584 h 143436"/>
                    <a:gd name="connsiteX11" fmla="*/ 414424 w 414878"/>
                    <a:gd name="connsiteY11" fmla="*/ 139063 h 143436"/>
                    <a:gd name="connsiteX12" fmla="*/ 337097 w 414878"/>
                    <a:gd name="connsiteY12" fmla="*/ 20682 h 143436"/>
                    <a:gd name="connsiteX13" fmla="*/ 298095 w 414878"/>
                    <a:gd name="connsiteY13" fmla="*/ 0 h 143436"/>
                    <a:gd name="connsiteX14" fmla="*/ 137588 w 414878"/>
                    <a:gd name="connsiteY14" fmla="*/ 0 h 143436"/>
                    <a:gd name="connsiteX15" fmla="*/ 92552 w 414878"/>
                    <a:gd name="connsiteY15" fmla="*/ 21546 h 143436"/>
                    <a:gd name="connsiteX16" fmla="*/ 595 w 414878"/>
                    <a:gd name="connsiteY16" fmla="*/ 138863 h 143436"/>
                    <a:gd name="connsiteX17" fmla="*/ 316 w 414878"/>
                    <a:gd name="connsiteY17" fmla="*/ 141858 h 143436"/>
                    <a:gd name="connsiteX18" fmla="*/ 2987 w 414878"/>
                    <a:gd name="connsiteY18" fmla="*/ 143437 h 143436"/>
                    <a:gd name="connsiteX19" fmla="*/ 411884 w 414878"/>
                    <a:gd name="connsiteY19" fmla="*/ 143437 h 143436"/>
                    <a:gd name="connsiteX20" fmla="*/ 414501 w 414878"/>
                    <a:gd name="connsiteY20" fmla="*/ 141970 h 143436"/>
                    <a:gd name="connsiteX21" fmla="*/ 414424 w 414878"/>
                    <a:gd name="connsiteY21" fmla="*/ 139063 h 143436"/>
                    <a:gd name="connsiteX22" fmla="*/ 411884 w 414878"/>
                    <a:gd name="connsiteY22" fmla="*/ 140584 h 143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4878" h="143436">
                      <a:moveTo>
                        <a:pt x="411884" y="140584"/>
                      </a:moveTo>
                      <a:lnTo>
                        <a:pt x="411884" y="137723"/>
                      </a:lnTo>
                      <a:lnTo>
                        <a:pt x="8967" y="137723"/>
                      </a:lnTo>
                      <a:lnTo>
                        <a:pt x="97342" y="24981"/>
                      </a:lnTo>
                      <a:cubicBezTo>
                        <a:pt x="106840" y="12858"/>
                        <a:pt x="121751" y="5722"/>
                        <a:pt x="137588" y="5722"/>
                      </a:cubicBezTo>
                      <a:lnTo>
                        <a:pt x="298095" y="5722"/>
                      </a:lnTo>
                      <a:cubicBezTo>
                        <a:pt x="311892" y="5722"/>
                        <a:pt x="324709" y="12524"/>
                        <a:pt x="332021" y="23722"/>
                      </a:cubicBezTo>
                      <a:lnTo>
                        <a:pt x="409347" y="142096"/>
                      </a:lnTo>
                      <a:lnTo>
                        <a:pt x="411884" y="140584"/>
                      </a:lnTo>
                      <a:lnTo>
                        <a:pt x="411884" y="137723"/>
                      </a:lnTo>
                      <a:lnTo>
                        <a:pt x="411884" y="140584"/>
                      </a:lnTo>
                      <a:lnTo>
                        <a:pt x="414424" y="139063"/>
                      </a:lnTo>
                      <a:lnTo>
                        <a:pt x="337097" y="20682"/>
                      </a:lnTo>
                      <a:cubicBezTo>
                        <a:pt x="328688" y="7823"/>
                        <a:pt x="313949" y="0"/>
                        <a:pt x="298095" y="0"/>
                      </a:cubicBezTo>
                      <a:lnTo>
                        <a:pt x="137588" y="0"/>
                      </a:lnTo>
                      <a:cubicBezTo>
                        <a:pt x="119866" y="0"/>
                        <a:pt x="103188" y="7987"/>
                        <a:pt x="92552" y="21546"/>
                      </a:cubicBezTo>
                      <a:lnTo>
                        <a:pt x="595" y="138863"/>
                      </a:lnTo>
                      <a:cubicBezTo>
                        <a:pt x="-81" y="139735"/>
                        <a:pt x="-191" y="140889"/>
                        <a:pt x="316" y="141858"/>
                      </a:cubicBezTo>
                      <a:cubicBezTo>
                        <a:pt x="822" y="142834"/>
                        <a:pt x="1857" y="143437"/>
                        <a:pt x="2987" y="143437"/>
                      </a:cubicBezTo>
                      <a:lnTo>
                        <a:pt x="411884" y="143437"/>
                      </a:lnTo>
                      <a:cubicBezTo>
                        <a:pt x="412966" y="143437"/>
                        <a:pt x="413971" y="142878"/>
                        <a:pt x="414501" y="141970"/>
                      </a:cubicBezTo>
                      <a:cubicBezTo>
                        <a:pt x="415031" y="141060"/>
                        <a:pt x="415000" y="139943"/>
                        <a:pt x="414424" y="139063"/>
                      </a:cubicBezTo>
                      <a:lnTo>
                        <a:pt x="411884" y="140584"/>
                      </a:lnTo>
                    </a:path>
                  </a:pathLst>
                </a:custGeom>
                <a:noFill/>
                <a:ln w="5927" cap="flat">
                  <a:solidFill>
                    <a:schemeClr val="bg2">
                      <a:lumMod val="25000"/>
                    </a:schemeClr>
                  </a:solid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162E52E-EBAF-5A89-92EA-E7729C674E31}"/>
                    </a:ext>
                  </a:extLst>
                </p:cNvPr>
                <p:cNvSpPr/>
                <p:nvPr/>
              </p:nvSpPr>
              <p:spPr>
                <a:xfrm>
                  <a:off x="893089" y="2216352"/>
                  <a:ext cx="283578" cy="102751"/>
                </a:xfrm>
                <a:custGeom>
                  <a:avLst/>
                  <a:gdLst>
                    <a:gd name="connsiteX0" fmla="*/ 306673 w 306672"/>
                    <a:gd name="connsiteY0" fmla="*/ 111119 h 111119"/>
                    <a:gd name="connsiteX1" fmla="*/ 0 w 306672"/>
                    <a:gd name="connsiteY1" fmla="*/ 111119 h 111119"/>
                    <a:gd name="connsiteX2" fmla="*/ 80962 w 306672"/>
                    <a:gd name="connsiteY2" fmla="*/ 0 h 111119"/>
                    <a:gd name="connsiteX3" fmla="*/ 239204 w 306672"/>
                    <a:gd name="connsiteY3" fmla="*/ 0 h 111119"/>
                    <a:gd name="connsiteX4" fmla="*/ 306673 w 306672"/>
                    <a:gd name="connsiteY4" fmla="*/ 111119 h 111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672" h="111119">
                      <a:moveTo>
                        <a:pt x="306673" y="111119"/>
                      </a:moveTo>
                      <a:lnTo>
                        <a:pt x="0" y="111119"/>
                      </a:lnTo>
                      <a:lnTo>
                        <a:pt x="80962" y="0"/>
                      </a:lnTo>
                      <a:lnTo>
                        <a:pt x="239204" y="0"/>
                      </a:lnTo>
                      <a:lnTo>
                        <a:pt x="306673" y="111119"/>
                      </a:lnTo>
                    </a:path>
                  </a:pathLst>
                </a:custGeom>
                <a:noFill/>
                <a:ln w="5927" cap="flat">
                  <a:solidFill>
                    <a:schemeClr val="bg2">
                      <a:lumMod val="25000"/>
                    </a:schemeClr>
                  </a:solidFill>
                  <a:prstDash val="solid"/>
                  <a:miter/>
                </a:ln>
              </p:spPr>
              <p:txBody>
                <a:bodyPr rtlCol="0" anchor="ctr"/>
                <a:lstStyle/>
                <a:p>
                  <a:endParaRPr lang="en-US"/>
                </a:p>
              </p:txBody>
            </p:sp>
          </p:grpSp>
        </p:grpSp>
      </p:grpSp>
    </p:spTree>
    <p:extLst>
      <p:ext uri="{BB962C8B-B14F-4D97-AF65-F5344CB8AC3E}">
        <p14:creationId xmlns:p14="http://schemas.microsoft.com/office/powerpoint/2010/main" val="213249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45DA7F9-ABAD-459B-B144-3475ADDE289D}"/>
              </a:ext>
            </a:extLst>
          </p:cNvPr>
          <p:cNvSpPr/>
          <p:nvPr/>
        </p:nvSpPr>
        <p:spPr bwMode="auto">
          <a:xfrm>
            <a:off x="1353107" y="1061585"/>
            <a:ext cx="9575956" cy="4202359"/>
          </a:xfrm>
          <a:prstGeom prst="roundRect">
            <a:avLst>
              <a:gd name="adj" fmla="val 6498"/>
            </a:avLst>
          </a:prstGeom>
          <a:solidFill>
            <a:schemeClr val="tx2">
              <a:lumMod val="10000"/>
              <a:lumOff val="90000"/>
            </a:schemeClr>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49" name="Freeform 4">
            <a:extLst>
              <a:ext uri="{FF2B5EF4-FFF2-40B4-BE49-F238E27FC236}">
                <a16:creationId xmlns:a16="http://schemas.microsoft.com/office/drawing/2014/main" id="{0D13878F-5F75-4ECB-AB33-D50CC7A21E8F}"/>
              </a:ext>
            </a:extLst>
          </p:cNvPr>
          <p:cNvSpPr/>
          <p:nvPr/>
        </p:nvSpPr>
        <p:spPr>
          <a:xfrm>
            <a:off x="2721868" y="1578972"/>
            <a:ext cx="6015370" cy="762786"/>
          </a:xfrm>
          <a:custGeom>
            <a:avLst/>
            <a:gdLst/>
            <a:ahLst/>
            <a:cxnLst/>
            <a:rect l="l" t="t" r="r" b="b"/>
            <a:pathLst>
              <a:path w="9881870" h="1341435">
                <a:moveTo>
                  <a:pt x="0" y="0"/>
                </a:moveTo>
                <a:lnTo>
                  <a:pt x="9881870" y="0"/>
                </a:lnTo>
                <a:lnTo>
                  <a:pt x="9881870" y="1341435"/>
                </a:lnTo>
                <a:lnTo>
                  <a:pt x="0" y="1341435"/>
                </a:lnTo>
                <a:close/>
              </a:path>
            </a:pathLst>
          </a:custGeom>
          <a:solidFill>
            <a:srgbClr val="5B99D1"/>
          </a:solidFill>
        </p:spPr>
        <p:txBody>
          <a:bodyPr/>
          <a:lstStyle/>
          <a:p>
            <a:endParaRPr lang="en-US"/>
          </a:p>
        </p:txBody>
      </p:sp>
      <p:sp>
        <p:nvSpPr>
          <p:cNvPr id="109" name="Rectangle 108">
            <a:extLst>
              <a:ext uri="{FF2B5EF4-FFF2-40B4-BE49-F238E27FC236}">
                <a16:creationId xmlns:a16="http://schemas.microsoft.com/office/drawing/2014/main" id="{B8BFD892-040C-420E-90F5-FED5903915A9}"/>
              </a:ext>
            </a:extLst>
          </p:cNvPr>
          <p:cNvSpPr/>
          <p:nvPr/>
        </p:nvSpPr>
        <p:spPr bwMode="auto">
          <a:xfrm>
            <a:off x="2746669" y="4128923"/>
            <a:ext cx="4751208" cy="741774"/>
          </a:xfrm>
          <a:prstGeom prst="rect">
            <a:avLst/>
          </a:prstGeom>
          <a:solidFill>
            <a:schemeClr val="accent2"/>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98" name="Rectangle 97">
            <a:extLst>
              <a:ext uri="{FF2B5EF4-FFF2-40B4-BE49-F238E27FC236}">
                <a16:creationId xmlns:a16="http://schemas.microsoft.com/office/drawing/2014/main" id="{28A1FA6F-B110-47EE-BEB1-B73CEA21338A}"/>
              </a:ext>
            </a:extLst>
          </p:cNvPr>
          <p:cNvSpPr/>
          <p:nvPr/>
        </p:nvSpPr>
        <p:spPr bwMode="auto">
          <a:xfrm>
            <a:off x="3284827" y="1578971"/>
            <a:ext cx="792261" cy="762786"/>
          </a:xfrm>
          <a:prstGeom prst="rect">
            <a:avLst/>
          </a:prstGeom>
          <a:solidFill>
            <a:schemeClr val="accent2"/>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88" name="TextBox 22">
            <a:extLst>
              <a:ext uri="{FF2B5EF4-FFF2-40B4-BE49-F238E27FC236}">
                <a16:creationId xmlns:a16="http://schemas.microsoft.com/office/drawing/2014/main" id="{D07C9B37-2C25-4FA4-AB0A-4F3D5BA4F969}"/>
              </a:ext>
            </a:extLst>
          </p:cNvPr>
          <p:cNvSpPr txBox="1"/>
          <p:nvPr/>
        </p:nvSpPr>
        <p:spPr>
          <a:xfrm>
            <a:off x="5508328" y="2918644"/>
            <a:ext cx="324131"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97" name="TextBox 22">
            <a:extLst>
              <a:ext uri="{FF2B5EF4-FFF2-40B4-BE49-F238E27FC236}">
                <a16:creationId xmlns:a16="http://schemas.microsoft.com/office/drawing/2014/main" id="{B03D895E-CCE0-4011-9F16-A32803630C75}"/>
              </a:ext>
            </a:extLst>
          </p:cNvPr>
          <p:cNvSpPr txBox="1"/>
          <p:nvPr/>
        </p:nvSpPr>
        <p:spPr>
          <a:xfrm>
            <a:off x="3138372" y="2048191"/>
            <a:ext cx="667748"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50" name="Freeform 5">
            <a:extLst>
              <a:ext uri="{FF2B5EF4-FFF2-40B4-BE49-F238E27FC236}">
                <a16:creationId xmlns:a16="http://schemas.microsoft.com/office/drawing/2014/main" id="{09462C36-5F21-46F0-8EA8-FA18723084EC}"/>
              </a:ext>
            </a:extLst>
          </p:cNvPr>
          <p:cNvSpPr/>
          <p:nvPr/>
        </p:nvSpPr>
        <p:spPr>
          <a:xfrm>
            <a:off x="2721868" y="2424221"/>
            <a:ext cx="4247440" cy="762786"/>
          </a:xfrm>
          <a:custGeom>
            <a:avLst/>
            <a:gdLst/>
            <a:ahLst/>
            <a:cxnLst/>
            <a:rect l="l" t="t" r="r" b="b"/>
            <a:pathLst>
              <a:path w="6555740" h="1341435">
                <a:moveTo>
                  <a:pt x="0" y="0"/>
                </a:moveTo>
                <a:lnTo>
                  <a:pt x="6555740" y="0"/>
                </a:lnTo>
                <a:lnTo>
                  <a:pt x="6555740" y="1341436"/>
                </a:lnTo>
                <a:lnTo>
                  <a:pt x="0" y="1341436"/>
                </a:lnTo>
                <a:close/>
              </a:path>
            </a:pathLst>
          </a:custGeom>
          <a:solidFill>
            <a:srgbClr val="5B99D1"/>
          </a:solidFill>
        </p:spPr>
        <p:txBody>
          <a:bodyPr/>
          <a:lstStyle/>
          <a:p>
            <a:endParaRPr lang="en-US"/>
          </a:p>
        </p:txBody>
      </p:sp>
      <p:sp>
        <p:nvSpPr>
          <p:cNvPr id="51" name="Freeform 6">
            <a:extLst>
              <a:ext uri="{FF2B5EF4-FFF2-40B4-BE49-F238E27FC236}">
                <a16:creationId xmlns:a16="http://schemas.microsoft.com/office/drawing/2014/main" id="{220E6903-34A9-4495-90CB-E4C97B26F49E}"/>
              </a:ext>
            </a:extLst>
          </p:cNvPr>
          <p:cNvSpPr/>
          <p:nvPr/>
        </p:nvSpPr>
        <p:spPr>
          <a:xfrm>
            <a:off x="2721868" y="3269471"/>
            <a:ext cx="4735978" cy="762786"/>
          </a:xfrm>
          <a:custGeom>
            <a:avLst/>
            <a:gdLst/>
            <a:ahLst/>
            <a:cxnLst/>
            <a:rect l="l" t="t" r="r" b="b"/>
            <a:pathLst>
              <a:path w="7447280" h="1341435">
                <a:moveTo>
                  <a:pt x="0" y="0"/>
                </a:moveTo>
                <a:lnTo>
                  <a:pt x="7447280" y="0"/>
                </a:lnTo>
                <a:lnTo>
                  <a:pt x="7447280" y="1341435"/>
                </a:lnTo>
                <a:lnTo>
                  <a:pt x="0" y="1341435"/>
                </a:lnTo>
                <a:close/>
              </a:path>
            </a:pathLst>
          </a:custGeom>
          <a:solidFill>
            <a:srgbClr val="5B99D1"/>
          </a:solidFill>
        </p:spPr>
      </p:sp>
      <p:sp>
        <p:nvSpPr>
          <p:cNvPr id="66" name="Freeform 8">
            <a:extLst>
              <a:ext uri="{FF2B5EF4-FFF2-40B4-BE49-F238E27FC236}">
                <a16:creationId xmlns:a16="http://schemas.microsoft.com/office/drawing/2014/main" id="{E139AE12-561E-4535-9A80-4AA0190C618D}"/>
              </a:ext>
            </a:extLst>
          </p:cNvPr>
          <p:cNvSpPr/>
          <p:nvPr/>
        </p:nvSpPr>
        <p:spPr>
          <a:xfrm>
            <a:off x="2721868" y="1578972"/>
            <a:ext cx="562960" cy="762786"/>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69" name="Freeform 9">
            <a:extLst>
              <a:ext uri="{FF2B5EF4-FFF2-40B4-BE49-F238E27FC236}">
                <a16:creationId xmlns:a16="http://schemas.microsoft.com/office/drawing/2014/main" id="{2BC54248-3844-4FE3-A6C4-C04141891349}"/>
              </a:ext>
            </a:extLst>
          </p:cNvPr>
          <p:cNvSpPr/>
          <p:nvPr/>
        </p:nvSpPr>
        <p:spPr>
          <a:xfrm>
            <a:off x="2721868" y="2424221"/>
            <a:ext cx="563143"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71" name="Freeform 10">
            <a:extLst>
              <a:ext uri="{FF2B5EF4-FFF2-40B4-BE49-F238E27FC236}">
                <a16:creationId xmlns:a16="http://schemas.microsoft.com/office/drawing/2014/main" id="{FC90D2DB-128F-40F3-9678-B3F090387267}"/>
              </a:ext>
            </a:extLst>
          </p:cNvPr>
          <p:cNvSpPr/>
          <p:nvPr/>
        </p:nvSpPr>
        <p:spPr>
          <a:xfrm>
            <a:off x="2721868" y="3269471"/>
            <a:ext cx="2379457" cy="762786"/>
          </a:xfrm>
          <a:custGeom>
            <a:avLst/>
            <a:gdLst/>
            <a:ahLst/>
            <a:cxnLst/>
            <a:rect l="l" t="t" r="r" b="b"/>
            <a:pathLst>
              <a:path w="4495823" h="1341435">
                <a:moveTo>
                  <a:pt x="0" y="0"/>
                </a:moveTo>
                <a:lnTo>
                  <a:pt x="4495823" y="0"/>
                </a:lnTo>
                <a:lnTo>
                  <a:pt x="4495823" y="1341435"/>
                </a:lnTo>
                <a:lnTo>
                  <a:pt x="0" y="1341435"/>
                </a:lnTo>
                <a:close/>
              </a:path>
            </a:pathLst>
          </a:custGeom>
          <a:solidFill>
            <a:schemeClr val="accent1">
              <a:lumMod val="75000"/>
            </a:schemeClr>
          </a:solidFill>
        </p:spPr>
      </p:sp>
      <p:sp>
        <p:nvSpPr>
          <p:cNvPr id="79" name="Freeform 11">
            <a:extLst>
              <a:ext uri="{FF2B5EF4-FFF2-40B4-BE49-F238E27FC236}">
                <a16:creationId xmlns:a16="http://schemas.microsoft.com/office/drawing/2014/main" id="{9FB0E289-6439-44A3-99B7-532F084E3436}"/>
              </a:ext>
            </a:extLst>
          </p:cNvPr>
          <p:cNvSpPr/>
          <p:nvPr/>
        </p:nvSpPr>
        <p:spPr>
          <a:xfrm>
            <a:off x="2721868" y="4120766"/>
            <a:ext cx="3972734" cy="756740"/>
          </a:xfrm>
          <a:custGeom>
            <a:avLst/>
            <a:gdLst/>
            <a:ahLst/>
            <a:cxnLst/>
            <a:rect l="l" t="t" r="r" b="b"/>
            <a:pathLst>
              <a:path w="7927340" h="1341435">
                <a:moveTo>
                  <a:pt x="0" y="0"/>
                </a:moveTo>
                <a:lnTo>
                  <a:pt x="7927340" y="0"/>
                </a:lnTo>
                <a:lnTo>
                  <a:pt x="7927340" y="1341435"/>
                </a:lnTo>
                <a:lnTo>
                  <a:pt x="0" y="1341435"/>
                </a:lnTo>
                <a:close/>
              </a:path>
            </a:pathLst>
          </a:custGeom>
          <a:solidFill>
            <a:schemeClr val="accent1">
              <a:lumMod val="75000"/>
            </a:schemeClr>
          </a:solidFill>
          <a:ln>
            <a:noFill/>
          </a:ln>
        </p:spPr>
        <p:txBody>
          <a:bodyPr/>
          <a:lstStyle/>
          <a:p>
            <a:endParaRPr lang="en-US"/>
          </a:p>
        </p:txBody>
      </p:sp>
      <p:sp>
        <p:nvSpPr>
          <p:cNvPr id="8" name="TextBox 31">
            <a:extLst>
              <a:ext uri="{FF2B5EF4-FFF2-40B4-BE49-F238E27FC236}">
                <a16:creationId xmlns:a16="http://schemas.microsoft.com/office/drawing/2014/main" id="{83C25D79-038B-4466-928C-4E9E052C0FCA}"/>
              </a:ext>
            </a:extLst>
          </p:cNvPr>
          <p:cNvSpPr txBox="1"/>
          <p:nvPr/>
        </p:nvSpPr>
        <p:spPr>
          <a:xfrm>
            <a:off x="1690840" y="1266884"/>
            <a:ext cx="8660189" cy="156261"/>
          </a:xfrm>
          <a:prstGeom prst="rect">
            <a:avLst/>
          </a:prstGeom>
        </p:spPr>
        <p:txBody>
          <a:bodyPr wrap="square" lIns="0" tIns="0" rIns="0" bIns="0" rtlCol="0" anchor="t">
            <a:spAutoFit/>
          </a:bodyPr>
          <a:lstStyle/>
          <a:p>
            <a:pPr algn="ctr">
              <a:lnSpc>
                <a:spcPts val="1221"/>
              </a:lnSpc>
            </a:pPr>
            <a:r>
              <a:rPr lang="en-US" sz="1400" b="1" dirty="0">
                <a:solidFill>
                  <a:schemeClr val="accent1">
                    <a:lumMod val="75000"/>
                  </a:schemeClr>
                </a:solidFill>
                <a:latin typeface="Arial" panose="020B0604020202020204" pitchFamily="34" charset="0"/>
                <a:cs typeface="Arial" panose="020B0604020202020204" pitchFamily="34" charset="0"/>
              </a:rPr>
              <a:t>Funding Option: Increase Flat Annual Registration Fees on All Vehicles (Annual)</a:t>
            </a:r>
          </a:p>
        </p:txBody>
      </p:sp>
      <p:sp>
        <p:nvSpPr>
          <p:cNvPr id="72" name="TextBox 26">
            <a:extLst>
              <a:ext uri="{FF2B5EF4-FFF2-40B4-BE49-F238E27FC236}">
                <a16:creationId xmlns:a16="http://schemas.microsoft.com/office/drawing/2014/main" id="{7E23BC35-F887-470F-A3F2-BD2F0432A167}"/>
              </a:ext>
            </a:extLst>
          </p:cNvPr>
          <p:cNvSpPr txBox="1"/>
          <p:nvPr/>
        </p:nvSpPr>
        <p:spPr>
          <a:xfrm>
            <a:off x="2876449" y="2051771"/>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73" name="TextBox 27">
            <a:extLst>
              <a:ext uri="{FF2B5EF4-FFF2-40B4-BE49-F238E27FC236}">
                <a16:creationId xmlns:a16="http://schemas.microsoft.com/office/drawing/2014/main" id="{C31CE134-A9B9-4301-BB66-A22D97D2C55C}"/>
              </a:ext>
            </a:extLst>
          </p:cNvPr>
          <p:cNvSpPr txBox="1"/>
          <p:nvPr/>
        </p:nvSpPr>
        <p:spPr>
          <a:xfrm>
            <a:off x="8804967" y="1880785"/>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$338</a:t>
            </a:r>
          </a:p>
        </p:txBody>
      </p:sp>
      <p:sp>
        <p:nvSpPr>
          <p:cNvPr id="74" name="TextBox 28">
            <a:extLst>
              <a:ext uri="{FF2B5EF4-FFF2-40B4-BE49-F238E27FC236}">
                <a16:creationId xmlns:a16="http://schemas.microsoft.com/office/drawing/2014/main" id="{AEBFC621-1AA1-45C9-8E0B-9ECEEB76AE35}"/>
              </a:ext>
            </a:extLst>
          </p:cNvPr>
          <p:cNvSpPr txBox="1"/>
          <p:nvPr/>
        </p:nvSpPr>
        <p:spPr>
          <a:xfrm>
            <a:off x="2876449" y="2904564"/>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75" name="TextBox 29">
            <a:extLst>
              <a:ext uri="{FF2B5EF4-FFF2-40B4-BE49-F238E27FC236}">
                <a16:creationId xmlns:a16="http://schemas.microsoft.com/office/drawing/2014/main" id="{DC6E9F26-D659-482F-9AA4-9DCF0B40FCB1}"/>
              </a:ext>
            </a:extLst>
          </p:cNvPr>
          <p:cNvSpPr txBox="1"/>
          <p:nvPr/>
        </p:nvSpPr>
        <p:spPr>
          <a:xfrm>
            <a:off x="7038848" y="2718937"/>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$241</a:t>
            </a:r>
          </a:p>
        </p:txBody>
      </p:sp>
      <p:sp>
        <p:nvSpPr>
          <p:cNvPr id="76" name="TextBox 30">
            <a:extLst>
              <a:ext uri="{FF2B5EF4-FFF2-40B4-BE49-F238E27FC236}">
                <a16:creationId xmlns:a16="http://schemas.microsoft.com/office/drawing/2014/main" id="{5F3EA163-F622-4E40-BB93-2891139154D3}"/>
              </a:ext>
            </a:extLst>
          </p:cNvPr>
          <p:cNvSpPr txBox="1"/>
          <p:nvPr/>
        </p:nvSpPr>
        <p:spPr>
          <a:xfrm>
            <a:off x="4635197" y="3748779"/>
            <a:ext cx="357363"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$131</a:t>
            </a:r>
          </a:p>
        </p:txBody>
      </p:sp>
      <p:sp>
        <p:nvSpPr>
          <p:cNvPr id="77" name="TextBox 31">
            <a:extLst>
              <a:ext uri="{FF2B5EF4-FFF2-40B4-BE49-F238E27FC236}">
                <a16:creationId xmlns:a16="http://schemas.microsoft.com/office/drawing/2014/main" id="{42006AD4-11D1-4279-9AD6-CB71B9554EB2}"/>
              </a:ext>
            </a:extLst>
          </p:cNvPr>
          <p:cNvSpPr txBox="1"/>
          <p:nvPr/>
        </p:nvSpPr>
        <p:spPr>
          <a:xfrm>
            <a:off x="7497876" y="3542443"/>
            <a:ext cx="412570"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$277</a:t>
            </a:r>
          </a:p>
        </p:txBody>
      </p:sp>
      <p:sp>
        <p:nvSpPr>
          <p:cNvPr id="93" name="TextBox 28">
            <a:extLst>
              <a:ext uri="{FF2B5EF4-FFF2-40B4-BE49-F238E27FC236}">
                <a16:creationId xmlns:a16="http://schemas.microsoft.com/office/drawing/2014/main" id="{DC68D6C9-1DD4-428F-9D9D-B9924A89769A}"/>
              </a:ext>
            </a:extLst>
          </p:cNvPr>
          <p:cNvSpPr txBox="1"/>
          <p:nvPr/>
        </p:nvSpPr>
        <p:spPr>
          <a:xfrm>
            <a:off x="4136265" y="2903565"/>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$160</a:t>
            </a:r>
          </a:p>
        </p:txBody>
      </p:sp>
      <p:sp>
        <p:nvSpPr>
          <p:cNvPr id="94" name="TextBox 28">
            <a:extLst>
              <a:ext uri="{FF2B5EF4-FFF2-40B4-BE49-F238E27FC236}">
                <a16:creationId xmlns:a16="http://schemas.microsoft.com/office/drawing/2014/main" id="{FF4C430A-A836-4E35-A5EE-0FBFE637310A}"/>
              </a:ext>
            </a:extLst>
          </p:cNvPr>
          <p:cNvSpPr txBox="1"/>
          <p:nvPr/>
        </p:nvSpPr>
        <p:spPr>
          <a:xfrm>
            <a:off x="4137853" y="2058125"/>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$257</a:t>
            </a:r>
          </a:p>
        </p:txBody>
      </p:sp>
      <p:sp>
        <p:nvSpPr>
          <p:cNvPr id="95" name="TextBox 28">
            <a:extLst>
              <a:ext uri="{FF2B5EF4-FFF2-40B4-BE49-F238E27FC236}">
                <a16:creationId xmlns:a16="http://schemas.microsoft.com/office/drawing/2014/main" id="{DA471263-287E-4FC7-9726-D70344164F85}"/>
              </a:ext>
            </a:extLst>
          </p:cNvPr>
          <p:cNvSpPr txBox="1"/>
          <p:nvPr/>
        </p:nvSpPr>
        <p:spPr>
          <a:xfrm>
            <a:off x="5934800" y="3740845"/>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$96</a:t>
            </a:r>
          </a:p>
        </p:txBody>
      </p:sp>
      <p:sp>
        <p:nvSpPr>
          <p:cNvPr id="80" name="TextBox 30">
            <a:extLst>
              <a:ext uri="{FF2B5EF4-FFF2-40B4-BE49-F238E27FC236}">
                <a16:creationId xmlns:a16="http://schemas.microsoft.com/office/drawing/2014/main" id="{531563BE-8A4D-4D73-8BC5-DCE59EC8EDAB}"/>
              </a:ext>
            </a:extLst>
          </p:cNvPr>
          <p:cNvSpPr txBox="1"/>
          <p:nvPr/>
        </p:nvSpPr>
        <p:spPr>
          <a:xfrm>
            <a:off x="6096275" y="4613866"/>
            <a:ext cx="75586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a:cs typeface="Arial"/>
              </a:rPr>
              <a:t>$231</a:t>
            </a:r>
          </a:p>
        </p:txBody>
      </p:sp>
      <p:sp>
        <p:nvSpPr>
          <p:cNvPr id="81" name="AutoShape 14">
            <a:extLst>
              <a:ext uri="{FF2B5EF4-FFF2-40B4-BE49-F238E27FC236}">
                <a16:creationId xmlns:a16="http://schemas.microsoft.com/office/drawing/2014/main" id="{1EEEBF63-ECCE-4E37-9DDC-03C7A603C30B}"/>
              </a:ext>
            </a:extLst>
          </p:cNvPr>
          <p:cNvSpPr/>
          <p:nvPr/>
        </p:nvSpPr>
        <p:spPr>
          <a:xfrm flipV="1">
            <a:off x="2796707" y="4490975"/>
            <a:ext cx="4654711" cy="11431"/>
          </a:xfrm>
          <a:prstGeom prst="line">
            <a:avLst/>
          </a:prstGeom>
          <a:ln w="28575" cap="flat">
            <a:solidFill>
              <a:srgbClr val="FFFFFF"/>
            </a:solidFill>
            <a:prstDash val="dash"/>
            <a:headEnd type="none" w="sm" len="sm"/>
            <a:tailEnd type="none" w="sm" len="sm"/>
          </a:ln>
        </p:spPr>
        <p:txBody>
          <a:bodyPr/>
          <a:lstStyle/>
          <a:p>
            <a:endParaRPr lang="en-US"/>
          </a:p>
        </p:txBody>
      </p:sp>
      <p:sp>
        <p:nvSpPr>
          <p:cNvPr id="82" name="TextBox 31">
            <a:extLst>
              <a:ext uri="{FF2B5EF4-FFF2-40B4-BE49-F238E27FC236}">
                <a16:creationId xmlns:a16="http://schemas.microsoft.com/office/drawing/2014/main" id="{576EDEBD-09BB-4FAC-A3F8-3029651892DA}"/>
              </a:ext>
            </a:extLst>
          </p:cNvPr>
          <p:cNvSpPr txBox="1"/>
          <p:nvPr/>
        </p:nvSpPr>
        <p:spPr>
          <a:xfrm>
            <a:off x="7565387" y="4403193"/>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$281</a:t>
            </a:r>
          </a:p>
        </p:txBody>
      </p:sp>
      <p:sp>
        <p:nvSpPr>
          <p:cNvPr id="57" name="TextBox 32">
            <a:extLst>
              <a:ext uri="{FF2B5EF4-FFF2-40B4-BE49-F238E27FC236}">
                <a16:creationId xmlns:a16="http://schemas.microsoft.com/office/drawing/2014/main" id="{8E824C46-7DBF-4A18-9AF4-2BF67FCD6C08}"/>
              </a:ext>
            </a:extLst>
          </p:cNvPr>
          <p:cNvSpPr txBox="1"/>
          <p:nvPr/>
        </p:nvSpPr>
        <p:spPr>
          <a:xfrm>
            <a:off x="3040401" y="5009577"/>
            <a:ext cx="4450550" cy="153888"/>
          </a:xfrm>
          <a:prstGeom prst="rect">
            <a:avLst/>
          </a:prstGeom>
        </p:spPr>
        <p:txBody>
          <a:bodyPr wrap="square" lIns="0" tIns="0" rIns="0" bIns="0" rtlCol="0" anchor="t">
            <a:spAutoFit/>
          </a:bodyPr>
          <a:lstStyle/>
          <a:p>
            <a:pPr>
              <a:lnSpc>
                <a:spcPts val="1221"/>
              </a:lnSpc>
            </a:pPr>
            <a:r>
              <a:rPr lang="en-US" sz="1050" i="1">
                <a:solidFill>
                  <a:schemeClr val="accent1">
                    <a:lumMod val="75000"/>
                  </a:schemeClr>
                </a:solidFill>
                <a:latin typeface="Arial" panose="020B0604020202020204" pitchFamily="34" charset="0"/>
                <a:cs typeface="Arial" panose="020B0604020202020204" pitchFamily="34" charset="0"/>
              </a:rPr>
              <a:t>Based on an estimate of 10,000 miles driven in one year</a:t>
            </a:r>
          </a:p>
        </p:txBody>
      </p:sp>
      <p:sp>
        <p:nvSpPr>
          <p:cNvPr id="110" name="TextBox 22">
            <a:extLst>
              <a:ext uri="{FF2B5EF4-FFF2-40B4-BE49-F238E27FC236}">
                <a16:creationId xmlns:a16="http://schemas.microsoft.com/office/drawing/2014/main" id="{87002DBC-56AE-4F3D-BC1D-95E144076CAD}"/>
              </a:ext>
            </a:extLst>
          </p:cNvPr>
          <p:cNvSpPr txBox="1"/>
          <p:nvPr/>
        </p:nvSpPr>
        <p:spPr>
          <a:xfrm>
            <a:off x="6753077" y="4613866"/>
            <a:ext cx="667748"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113" name="Rectangle 112">
            <a:extLst>
              <a:ext uri="{FF2B5EF4-FFF2-40B4-BE49-F238E27FC236}">
                <a16:creationId xmlns:a16="http://schemas.microsoft.com/office/drawing/2014/main" id="{C1BFB013-5EF3-48C1-9C5C-418157C58AF6}"/>
              </a:ext>
            </a:extLst>
          </p:cNvPr>
          <p:cNvSpPr/>
          <p:nvPr/>
        </p:nvSpPr>
        <p:spPr bwMode="auto">
          <a:xfrm>
            <a:off x="8076014" y="2552566"/>
            <a:ext cx="2762878" cy="1568200"/>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endParaRPr>
          </a:p>
        </p:txBody>
      </p:sp>
      <p:sp>
        <p:nvSpPr>
          <p:cNvPr id="114" name="TextBox 31">
            <a:extLst>
              <a:ext uri="{FF2B5EF4-FFF2-40B4-BE49-F238E27FC236}">
                <a16:creationId xmlns:a16="http://schemas.microsoft.com/office/drawing/2014/main" id="{AB394A94-C717-4069-8C38-E64A91D5CBD8}"/>
              </a:ext>
            </a:extLst>
          </p:cNvPr>
          <p:cNvSpPr txBox="1"/>
          <p:nvPr/>
        </p:nvSpPr>
        <p:spPr>
          <a:xfrm>
            <a:off x="8592433" y="2960580"/>
            <a:ext cx="2009014"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Current Registration Fee</a:t>
            </a:r>
          </a:p>
        </p:txBody>
      </p:sp>
      <p:sp>
        <p:nvSpPr>
          <p:cNvPr id="115" name="TextBox 32">
            <a:extLst>
              <a:ext uri="{FF2B5EF4-FFF2-40B4-BE49-F238E27FC236}">
                <a16:creationId xmlns:a16="http://schemas.microsoft.com/office/drawing/2014/main" id="{D828B65A-C247-4830-A870-BC19D4FDBEDF}"/>
              </a:ext>
            </a:extLst>
          </p:cNvPr>
          <p:cNvSpPr txBox="1"/>
          <p:nvPr/>
        </p:nvSpPr>
        <p:spPr>
          <a:xfrm>
            <a:off x="8593561" y="3375069"/>
            <a:ext cx="2219797"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Current Gas Tax- 38.5 </a:t>
            </a:r>
            <a:r>
              <a:rPr lang="en-US" sz="1200" i="0" dirty="0">
                <a:solidFill>
                  <a:schemeClr val="accent1">
                    <a:lumMod val="75000"/>
                  </a:schemeClr>
                </a:solidFill>
                <a:effectLst/>
                <a:latin typeface="Arial" panose="020B0604020202020204" pitchFamily="34" charset="0"/>
                <a:cs typeface="Arial" panose="020B0604020202020204" pitchFamily="34" charset="0"/>
              </a:rPr>
              <a:t>¢</a:t>
            </a:r>
            <a:r>
              <a:rPr lang="en-US" sz="1200" dirty="0">
                <a:solidFill>
                  <a:schemeClr val="accent1">
                    <a:lumMod val="75000"/>
                  </a:schemeClr>
                </a:solidFill>
                <a:latin typeface="Arial" panose="020B0604020202020204" pitchFamily="34" charset="0"/>
                <a:cs typeface="Arial" panose="020B0604020202020204" pitchFamily="34" charset="0"/>
              </a:rPr>
              <a:t>/gallon</a:t>
            </a:r>
          </a:p>
        </p:txBody>
      </p:sp>
      <p:sp>
        <p:nvSpPr>
          <p:cNvPr id="118" name="TextBox 32">
            <a:extLst>
              <a:ext uri="{FF2B5EF4-FFF2-40B4-BE49-F238E27FC236}">
                <a16:creationId xmlns:a16="http://schemas.microsoft.com/office/drawing/2014/main" id="{945ECB9E-437E-498E-980C-2422DABCB432}"/>
              </a:ext>
            </a:extLst>
          </p:cNvPr>
          <p:cNvSpPr txBox="1"/>
          <p:nvPr/>
        </p:nvSpPr>
        <p:spPr>
          <a:xfrm>
            <a:off x="8599490" y="3762946"/>
            <a:ext cx="2219797" cy="153888"/>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Increased Registration Fee</a:t>
            </a:r>
          </a:p>
        </p:txBody>
      </p:sp>
      <p:sp>
        <p:nvSpPr>
          <p:cNvPr id="120" name="Text Box 6">
            <a:extLst>
              <a:ext uri="{FF2B5EF4-FFF2-40B4-BE49-F238E27FC236}">
                <a16:creationId xmlns:a16="http://schemas.microsoft.com/office/drawing/2014/main" id="{064E8F8A-2088-4B79-A3F8-89D3960D53B8}"/>
              </a:ext>
            </a:extLst>
          </p:cNvPr>
          <p:cNvSpPr txBox="1"/>
          <p:nvPr/>
        </p:nvSpPr>
        <p:spPr>
          <a:xfrm>
            <a:off x="1262936" y="5379854"/>
            <a:ext cx="9575956" cy="4165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0000"/>
              </a:lnSpc>
              <a:spcBef>
                <a:spcPts val="0"/>
              </a:spcBef>
              <a:spcAft>
                <a:spcPts val="1000"/>
              </a:spcAft>
            </a:pPr>
            <a:r>
              <a:rPr lang="en-US" sz="1000" i="1">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rPr>
              <a:t>Note: Assumes vehicles that consume gas or diesel would continue to pay the state fuel tax at the existing rate of 38.5 cents/gallon for gas or 47 cents/gallon for diesel.</a:t>
            </a:r>
            <a:endParaRPr lang="en-US" sz="1400">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endParaRPr>
          </a:p>
        </p:txBody>
      </p:sp>
      <p:sp>
        <p:nvSpPr>
          <p:cNvPr id="10" name="Freeform 8">
            <a:extLst>
              <a:ext uri="{FF2B5EF4-FFF2-40B4-BE49-F238E27FC236}">
                <a16:creationId xmlns:a16="http://schemas.microsoft.com/office/drawing/2014/main" id="{6D4FBEB1-0ED0-BAF1-A6E9-299CBD3FA54D}"/>
              </a:ext>
            </a:extLst>
          </p:cNvPr>
          <p:cNvSpPr/>
          <p:nvPr/>
        </p:nvSpPr>
        <p:spPr>
          <a:xfrm>
            <a:off x="8157516" y="2902670"/>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11" name="Freeform 8">
            <a:extLst>
              <a:ext uri="{FF2B5EF4-FFF2-40B4-BE49-F238E27FC236}">
                <a16:creationId xmlns:a16="http://schemas.microsoft.com/office/drawing/2014/main" id="{B0260F43-6785-C491-6493-C0177118D31C}"/>
              </a:ext>
            </a:extLst>
          </p:cNvPr>
          <p:cNvSpPr/>
          <p:nvPr/>
        </p:nvSpPr>
        <p:spPr>
          <a:xfrm>
            <a:off x="8157515" y="3302531"/>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rgbClr val="5B99D1"/>
          </a:solidFill>
        </p:spPr>
        <p:txBody>
          <a:bodyPr/>
          <a:lstStyle/>
          <a:p>
            <a:endParaRPr lang="en-US"/>
          </a:p>
        </p:txBody>
      </p:sp>
      <p:sp>
        <p:nvSpPr>
          <p:cNvPr id="12" name="Freeform 8">
            <a:extLst>
              <a:ext uri="{FF2B5EF4-FFF2-40B4-BE49-F238E27FC236}">
                <a16:creationId xmlns:a16="http://schemas.microsoft.com/office/drawing/2014/main" id="{DE4F39D7-24B1-467A-7AEF-BD90B8A37E1E}"/>
              </a:ext>
            </a:extLst>
          </p:cNvPr>
          <p:cNvSpPr/>
          <p:nvPr/>
        </p:nvSpPr>
        <p:spPr>
          <a:xfrm>
            <a:off x="8157514" y="3687303"/>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solidFill>
        </p:spPr>
        <p:txBody>
          <a:bodyPr/>
          <a:lstStyle/>
          <a:p>
            <a:endParaRPr lang="en-US"/>
          </a:p>
        </p:txBody>
      </p:sp>
      <p:sp>
        <p:nvSpPr>
          <p:cNvPr id="2" name="TextBox 31">
            <a:extLst>
              <a:ext uri="{FF2B5EF4-FFF2-40B4-BE49-F238E27FC236}">
                <a16:creationId xmlns:a16="http://schemas.microsoft.com/office/drawing/2014/main" id="{269B0FB8-564D-D26E-C266-13C8B9B60461}"/>
              </a:ext>
            </a:extLst>
          </p:cNvPr>
          <p:cNvSpPr txBox="1"/>
          <p:nvPr/>
        </p:nvSpPr>
        <p:spPr>
          <a:xfrm>
            <a:off x="8150818" y="2651236"/>
            <a:ext cx="1877956" cy="161391"/>
          </a:xfrm>
          <a:prstGeom prst="rect">
            <a:avLst/>
          </a:prstGeom>
        </p:spPr>
        <p:txBody>
          <a:bodyPr wrap="square" lIns="0" tIns="0" rIns="0" bIns="0" rtlCol="0" anchor="t">
            <a:spAutoFit/>
          </a:bodyPr>
          <a:lstStyle/>
          <a:p>
            <a:pPr>
              <a:lnSpc>
                <a:spcPts val="1221"/>
              </a:lnSpc>
            </a:pPr>
            <a:r>
              <a:rPr lang="en-US" sz="1400" b="1">
                <a:solidFill>
                  <a:srgbClr val="0C7782"/>
                </a:solidFill>
                <a:latin typeface="Arial"/>
                <a:cs typeface="Arial"/>
              </a:rPr>
              <a:t>Legend</a:t>
            </a:r>
            <a:endParaRPr lang="en-US" b="1">
              <a:cs typeface="Calibri"/>
            </a:endParaRPr>
          </a:p>
        </p:txBody>
      </p:sp>
      <p:sp>
        <p:nvSpPr>
          <p:cNvPr id="62" name="AutoShape 14">
            <a:extLst>
              <a:ext uri="{FF2B5EF4-FFF2-40B4-BE49-F238E27FC236}">
                <a16:creationId xmlns:a16="http://schemas.microsoft.com/office/drawing/2014/main" id="{DF9C187F-2E64-4AC9-A22C-3C18904D707A}"/>
              </a:ext>
            </a:extLst>
          </p:cNvPr>
          <p:cNvSpPr/>
          <p:nvPr/>
        </p:nvSpPr>
        <p:spPr>
          <a:xfrm flipV="1">
            <a:off x="2783051" y="1928884"/>
            <a:ext cx="5954187" cy="23299"/>
          </a:xfrm>
          <a:prstGeom prst="line">
            <a:avLst/>
          </a:prstGeom>
          <a:ln w="28575" cap="flat">
            <a:solidFill>
              <a:srgbClr val="FFFFFF"/>
            </a:solidFill>
            <a:prstDash val="dash"/>
            <a:headEnd type="none" w="sm" len="sm"/>
            <a:tailEnd type="none" w="sm" len="sm"/>
          </a:ln>
        </p:spPr>
      </p:sp>
      <p:sp>
        <p:nvSpPr>
          <p:cNvPr id="100" name="Rectangle 99">
            <a:extLst>
              <a:ext uri="{FF2B5EF4-FFF2-40B4-BE49-F238E27FC236}">
                <a16:creationId xmlns:a16="http://schemas.microsoft.com/office/drawing/2014/main" id="{75FDD6E5-E4A1-4E26-80B2-C86DA5745671}"/>
              </a:ext>
            </a:extLst>
          </p:cNvPr>
          <p:cNvSpPr/>
          <p:nvPr/>
        </p:nvSpPr>
        <p:spPr bwMode="auto">
          <a:xfrm>
            <a:off x="3278712" y="2424222"/>
            <a:ext cx="790562" cy="756742"/>
          </a:xfrm>
          <a:prstGeom prst="rect">
            <a:avLst/>
          </a:prstGeom>
          <a:solidFill>
            <a:schemeClr val="accent2"/>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104" name="TextBox 22">
            <a:extLst>
              <a:ext uri="{FF2B5EF4-FFF2-40B4-BE49-F238E27FC236}">
                <a16:creationId xmlns:a16="http://schemas.microsoft.com/office/drawing/2014/main" id="{9C41F7AF-5C6D-4E93-8F41-52E8DE302C40}"/>
              </a:ext>
            </a:extLst>
          </p:cNvPr>
          <p:cNvSpPr txBox="1"/>
          <p:nvPr/>
        </p:nvSpPr>
        <p:spPr>
          <a:xfrm>
            <a:off x="3153896" y="2907899"/>
            <a:ext cx="667748"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63" name="AutoShape 14">
            <a:extLst>
              <a:ext uri="{FF2B5EF4-FFF2-40B4-BE49-F238E27FC236}">
                <a16:creationId xmlns:a16="http://schemas.microsoft.com/office/drawing/2014/main" id="{836666A0-0997-498F-8514-11335F2C5DB0}"/>
              </a:ext>
            </a:extLst>
          </p:cNvPr>
          <p:cNvSpPr/>
          <p:nvPr/>
        </p:nvSpPr>
        <p:spPr>
          <a:xfrm flipV="1">
            <a:off x="2816726" y="2779667"/>
            <a:ext cx="4119912" cy="18286"/>
          </a:xfrm>
          <a:prstGeom prst="line">
            <a:avLst/>
          </a:prstGeom>
          <a:ln w="28575" cap="flat">
            <a:solidFill>
              <a:srgbClr val="FFFFFF"/>
            </a:solidFill>
            <a:prstDash val="dash"/>
            <a:headEnd type="none" w="sm" len="sm"/>
            <a:tailEnd type="none" w="sm" len="sm"/>
          </a:ln>
        </p:spPr>
        <p:txBody>
          <a:bodyPr/>
          <a:lstStyle/>
          <a:p>
            <a:endParaRPr lang="en-US"/>
          </a:p>
        </p:txBody>
      </p:sp>
      <p:sp>
        <p:nvSpPr>
          <p:cNvPr id="106" name="Rectangle 105">
            <a:extLst>
              <a:ext uri="{FF2B5EF4-FFF2-40B4-BE49-F238E27FC236}">
                <a16:creationId xmlns:a16="http://schemas.microsoft.com/office/drawing/2014/main" id="{27966ABE-7267-4EC6-9EFE-291D2098DC00}"/>
              </a:ext>
            </a:extLst>
          </p:cNvPr>
          <p:cNvSpPr/>
          <p:nvPr/>
        </p:nvSpPr>
        <p:spPr bwMode="auto">
          <a:xfrm>
            <a:off x="5101325" y="3269471"/>
            <a:ext cx="804493" cy="758973"/>
          </a:xfrm>
          <a:prstGeom prst="rect">
            <a:avLst/>
          </a:prstGeom>
          <a:solidFill>
            <a:schemeClr val="accent2"/>
          </a:solidFill>
          <a:ln w="19050" cmpd="sng">
            <a:noFill/>
            <a:prstDash val="solid"/>
            <a:round/>
            <a:headEnd/>
            <a:tailEnd/>
          </a:ln>
          <a:effectLst/>
        </p:spPr>
        <p:txBody>
          <a:bodyPr rtlCol="0" anchor="ctr"/>
          <a:lstStyle/>
          <a:p>
            <a:pPr algn="l"/>
            <a:endParaRPr lang="en-US" sz="2400" kern="0">
              <a:solidFill>
                <a:sysClr val="windowText" lastClr="000000"/>
              </a:solidFill>
            </a:endParaRPr>
          </a:p>
        </p:txBody>
      </p:sp>
      <p:sp>
        <p:nvSpPr>
          <p:cNvPr id="107" name="TextBox 22">
            <a:extLst>
              <a:ext uri="{FF2B5EF4-FFF2-40B4-BE49-F238E27FC236}">
                <a16:creationId xmlns:a16="http://schemas.microsoft.com/office/drawing/2014/main" id="{4C300119-92CB-41E1-9BB3-13BB4E34735C}"/>
              </a:ext>
            </a:extLst>
          </p:cNvPr>
          <p:cNvSpPr txBox="1"/>
          <p:nvPr/>
        </p:nvSpPr>
        <p:spPr>
          <a:xfrm>
            <a:off x="4983329" y="3755575"/>
            <a:ext cx="667748"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$50</a:t>
            </a:r>
          </a:p>
        </p:txBody>
      </p:sp>
      <p:sp>
        <p:nvSpPr>
          <p:cNvPr id="64" name="AutoShape 14">
            <a:extLst>
              <a:ext uri="{FF2B5EF4-FFF2-40B4-BE49-F238E27FC236}">
                <a16:creationId xmlns:a16="http://schemas.microsoft.com/office/drawing/2014/main" id="{D19D8EFB-FDAD-4454-B84B-7DE576C4BBE2}"/>
              </a:ext>
            </a:extLst>
          </p:cNvPr>
          <p:cNvSpPr/>
          <p:nvPr/>
        </p:nvSpPr>
        <p:spPr>
          <a:xfrm flipV="1">
            <a:off x="2816726" y="3613959"/>
            <a:ext cx="4640494" cy="24533"/>
          </a:xfrm>
          <a:prstGeom prst="line">
            <a:avLst/>
          </a:prstGeom>
          <a:ln w="28575" cap="flat">
            <a:solidFill>
              <a:srgbClr val="FFFFFF"/>
            </a:solidFill>
            <a:prstDash val="dash"/>
            <a:headEnd type="none" w="sm" len="sm"/>
            <a:tailEnd type="none" w="sm" len="sm"/>
          </a:ln>
        </p:spPr>
        <p:txBody>
          <a:bodyPr/>
          <a:lstStyle/>
          <a:p>
            <a:endParaRPr lang="en-US"/>
          </a:p>
        </p:txBody>
      </p:sp>
      <p:grpSp>
        <p:nvGrpSpPr>
          <p:cNvPr id="91" name="Group 90">
            <a:extLst>
              <a:ext uri="{FF2B5EF4-FFF2-40B4-BE49-F238E27FC236}">
                <a16:creationId xmlns:a16="http://schemas.microsoft.com/office/drawing/2014/main" id="{33467584-A19B-C25F-E22C-71191E693588}"/>
              </a:ext>
            </a:extLst>
          </p:cNvPr>
          <p:cNvGrpSpPr/>
          <p:nvPr/>
        </p:nvGrpSpPr>
        <p:grpSpPr>
          <a:xfrm>
            <a:off x="1675620" y="1572083"/>
            <a:ext cx="1251822" cy="3332138"/>
            <a:chOff x="1859258" y="1483582"/>
            <a:chExt cx="1251822" cy="3332138"/>
          </a:xfrm>
        </p:grpSpPr>
        <p:sp>
          <p:nvSpPr>
            <p:cNvPr id="92" name="Rectangle: Rounded Corners 91">
              <a:extLst>
                <a:ext uri="{FF2B5EF4-FFF2-40B4-BE49-F238E27FC236}">
                  <a16:creationId xmlns:a16="http://schemas.microsoft.com/office/drawing/2014/main" id="{6C3DBEE0-2364-B46D-C763-0DAADAA5C4BD}"/>
                </a:ext>
              </a:extLst>
            </p:cNvPr>
            <p:cNvSpPr/>
            <p:nvPr/>
          </p:nvSpPr>
          <p:spPr bwMode="auto">
            <a:xfrm>
              <a:off x="1876278" y="1483582"/>
              <a:ext cx="1177308"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96" name="TextBox 28">
              <a:extLst>
                <a:ext uri="{FF2B5EF4-FFF2-40B4-BE49-F238E27FC236}">
                  <a16:creationId xmlns:a16="http://schemas.microsoft.com/office/drawing/2014/main" id="{097C9B69-F0B5-E16A-9E37-5626C1E5C947}"/>
                </a:ext>
              </a:extLst>
            </p:cNvPr>
            <p:cNvSpPr txBox="1"/>
            <p:nvPr/>
          </p:nvSpPr>
          <p:spPr>
            <a:xfrm>
              <a:off x="1871906" y="1905233"/>
              <a:ext cx="1181680" cy="309315"/>
            </a:xfrm>
            <a:prstGeom prst="rect">
              <a:avLst/>
            </a:prstGeom>
          </p:spPr>
          <p:txBody>
            <a:bodyPr wrap="square" lIns="0" tIns="0" rIns="0" bIns="0" rtlCol="0" anchor="t">
              <a:spAutoFit/>
            </a:bodyPr>
            <a:lstStyle/>
            <a:p>
              <a:pPr algn="ctr"/>
              <a:r>
                <a:rPr lang="en-US" sz="1005" b="1" dirty="0">
                  <a:solidFill>
                    <a:schemeClr val="tx2"/>
                  </a:solidFill>
                  <a:latin typeface="Arial" panose="020B0604020202020204" pitchFamily="34" charset="0"/>
                  <a:cs typeface="Arial" panose="020B0604020202020204" pitchFamily="34" charset="0"/>
                </a:rPr>
                <a:t>Low Efficiency</a:t>
              </a:r>
            </a:p>
            <a:p>
              <a:pPr algn="ctr"/>
              <a:r>
                <a:rPr lang="en-US" sz="1005" dirty="0">
                  <a:solidFill>
                    <a:schemeClr val="tx2"/>
                  </a:solidFill>
                  <a:latin typeface="Arial" panose="020B0604020202020204" pitchFamily="34" charset="0"/>
                  <a:cs typeface="Arial" panose="020B0604020202020204" pitchFamily="34" charset="0"/>
                </a:rPr>
                <a:t>10-20 MPG</a:t>
              </a:r>
            </a:p>
          </p:txBody>
        </p:sp>
        <p:sp>
          <p:nvSpPr>
            <p:cNvPr id="99" name="Rectangle: Rounded Corners 98">
              <a:extLst>
                <a:ext uri="{FF2B5EF4-FFF2-40B4-BE49-F238E27FC236}">
                  <a16:creationId xmlns:a16="http://schemas.microsoft.com/office/drawing/2014/main" id="{BCD3B7A7-ECB1-4D82-A727-5554908DFA75}"/>
                </a:ext>
              </a:extLst>
            </p:cNvPr>
            <p:cNvSpPr/>
            <p:nvPr/>
          </p:nvSpPr>
          <p:spPr bwMode="auto">
            <a:xfrm>
              <a:off x="1860872" y="2338764"/>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101" name="Rectangle: Rounded Corners 100">
              <a:extLst>
                <a:ext uri="{FF2B5EF4-FFF2-40B4-BE49-F238E27FC236}">
                  <a16:creationId xmlns:a16="http://schemas.microsoft.com/office/drawing/2014/main" id="{987D4D19-B0FE-5EB8-762F-74212E9B067E}"/>
                </a:ext>
              </a:extLst>
            </p:cNvPr>
            <p:cNvSpPr/>
            <p:nvPr/>
          </p:nvSpPr>
          <p:spPr bwMode="auto">
            <a:xfrm>
              <a:off x="1880573" y="3175283"/>
              <a:ext cx="1202927"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102" name="TextBox 30">
              <a:extLst>
                <a:ext uri="{FF2B5EF4-FFF2-40B4-BE49-F238E27FC236}">
                  <a16:creationId xmlns:a16="http://schemas.microsoft.com/office/drawing/2014/main" id="{2616B904-121B-8C1B-8AEF-27510A8111D3}"/>
                </a:ext>
              </a:extLst>
            </p:cNvPr>
            <p:cNvSpPr txBox="1"/>
            <p:nvPr/>
          </p:nvSpPr>
          <p:spPr>
            <a:xfrm>
              <a:off x="1888451" y="3628638"/>
              <a:ext cx="1222629" cy="309315"/>
            </a:xfrm>
            <a:prstGeom prst="rect">
              <a:avLst/>
            </a:prstGeom>
          </p:spPr>
          <p:txBody>
            <a:bodyPr wrap="square" lIns="0" tIns="0" rIns="0" bIns="0" rtlCol="0" anchor="t">
              <a:spAutoFit/>
            </a:bodyPr>
            <a:lstStyle/>
            <a:p>
              <a:pPr algn="ctr"/>
              <a:r>
                <a:rPr lang="en-US" sz="1010" b="1">
                  <a:solidFill>
                    <a:schemeClr val="tx2"/>
                  </a:solidFill>
                  <a:latin typeface="Arial" panose="020B0604020202020204" pitchFamily="34" charset="0"/>
                  <a:cs typeface="Arial" panose="020B0604020202020204" pitchFamily="34" charset="0"/>
                </a:rPr>
                <a:t>Hybrid</a:t>
              </a:r>
              <a:br>
                <a:rPr lang="en-US" sz="1010" b="1">
                  <a:solidFill>
                    <a:schemeClr val="tx2"/>
                  </a:solidFill>
                  <a:latin typeface="Arial" panose="020B0604020202020204" pitchFamily="34" charset="0"/>
                  <a:cs typeface="Arial" panose="020B0604020202020204" pitchFamily="34" charset="0"/>
                </a:rPr>
              </a:br>
              <a:r>
                <a:rPr lang="en-US" sz="1010">
                  <a:solidFill>
                    <a:schemeClr val="tx2"/>
                  </a:solidFill>
                  <a:latin typeface="Arial" panose="020B0604020202020204" pitchFamily="34" charset="0"/>
                  <a:cs typeface="Arial" panose="020B0604020202020204" pitchFamily="34" charset="0"/>
                </a:rPr>
                <a:t>30-50 MPG</a:t>
              </a:r>
            </a:p>
          </p:txBody>
        </p:sp>
        <p:sp>
          <p:nvSpPr>
            <p:cNvPr id="103" name="Rectangle: Rounded Corners 102">
              <a:extLst>
                <a:ext uri="{FF2B5EF4-FFF2-40B4-BE49-F238E27FC236}">
                  <a16:creationId xmlns:a16="http://schemas.microsoft.com/office/drawing/2014/main" id="{51792A23-1FCA-AB7D-8BD6-92A8AEA09861}"/>
                </a:ext>
              </a:extLst>
            </p:cNvPr>
            <p:cNvSpPr/>
            <p:nvPr/>
          </p:nvSpPr>
          <p:spPr bwMode="auto">
            <a:xfrm>
              <a:off x="1859258" y="4029648"/>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105" name="TextBox 104">
              <a:extLst>
                <a:ext uri="{FF2B5EF4-FFF2-40B4-BE49-F238E27FC236}">
                  <a16:creationId xmlns:a16="http://schemas.microsoft.com/office/drawing/2014/main" id="{A2BD0D15-468A-CF17-6F74-89BA301A18CD}"/>
                </a:ext>
              </a:extLst>
            </p:cNvPr>
            <p:cNvSpPr txBox="1"/>
            <p:nvPr/>
          </p:nvSpPr>
          <p:spPr>
            <a:xfrm>
              <a:off x="1888451" y="449815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Electric </a:t>
              </a:r>
              <a:br>
                <a:rPr lang="en-US" sz="1005" b="1">
                  <a:solidFill>
                    <a:schemeClr val="tx2"/>
                  </a:solidFill>
                  <a:latin typeface="Arial" panose="020B0604020202020204" pitchFamily="34" charset="0"/>
                  <a:cs typeface="Arial" panose="020B0604020202020204" pitchFamily="34" charset="0"/>
                </a:rPr>
              </a:br>
              <a:r>
                <a:rPr lang="en-US" sz="1005">
                  <a:solidFill>
                    <a:schemeClr val="tx2"/>
                  </a:solidFill>
                  <a:latin typeface="Arial" panose="020B0604020202020204" pitchFamily="34" charset="0"/>
                  <a:cs typeface="Arial" panose="020B0604020202020204" pitchFamily="34" charset="0"/>
                </a:rPr>
                <a:t>No Fuel</a:t>
              </a:r>
              <a:endParaRPr lang="en-US" sz="1005" b="1">
                <a:solidFill>
                  <a:schemeClr val="tx2"/>
                </a:solidFill>
                <a:latin typeface="Arial" panose="020B0604020202020204" pitchFamily="34" charset="0"/>
                <a:cs typeface="Arial" panose="020B0604020202020204" pitchFamily="34" charset="0"/>
              </a:endParaRPr>
            </a:p>
          </p:txBody>
        </p:sp>
        <p:sp>
          <p:nvSpPr>
            <p:cNvPr id="108" name="TextBox 28">
              <a:extLst>
                <a:ext uri="{FF2B5EF4-FFF2-40B4-BE49-F238E27FC236}">
                  <a16:creationId xmlns:a16="http://schemas.microsoft.com/office/drawing/2014/main" id="{CA948DC0-0307-F09B-6929-9F24A479D45B}"/>
                </a:ext>
              </a:extLst>
            </p:cNvPr>
            <p:cNvSpPr txBox="1"/>
            <p:nvPr/>
          </p:nvSpPr>
          <p:spPr>
            <a:xfrm>
              <a:off x="1874204" y="278276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Average Efficiency</a:t>
              </a:r>
            </a:p>
            <a:p>
              <a:pPr algn="ctr"/>
              <a:r>
                <a:rPr lang="en-US" sz="1005">
                  <a:solidFill>
                    <a:schemeClr val="tx2"/>
                  </a:solidFill>
                  <a:latin typeface="Arial" panose="020B0604020202020204" pitchFamily="34" charset="0"/>
                  <a:cs typeface="Arial" panose="020B0604020202020204" pitchFamily="34" charset="0"/>
                </a:rPr>
                <a:t>20-30 MPG</a:t>
              </a:r>
            </a:p>
          </p:txBody>
        </p:sp>
        <p:pic>
          <p:nvPicPr>
            <p:cNvPr id="111" name="Picture 2">
              <a:extLst>
                <a:ext uri="{FF2B5EF4-FFF2-40B4-BE49-F238E27FC236}">
                  <a16:creationId xmlns:a16="http://schemas.microsoft.com/office/drawing/2014/main" id="{AD79EE96-0442-7FAA-7ED7-5765F47778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flipH="1">
              <a:off x="2128336" y="3243071"/>
              <a:ext cx="684472" cy="375610"/>
            </a:xfrm>
            <a:prstGeom prst="rect">
              <a:avLst/>
            </a:prstGeom>
          </p:spPr>
        </p:pic>
        <p:pic>
          <p:nvPicPr>
            <p:cNvPr id="112" name="Picture 3">
              <a:extLst>
                <a:ext uri="{FF2B5EF4-FFF2-40B4-BE49-F238E27FC236}">
                  <a16:creationId xmlns:a16="http://schemas.microsoft.com/office/drawing/2014/main" id="{83163ADF-C7FE-0777-1EB3-44474BD41F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84901" y="4091159"/>
              <a:ext cx="636036" cy="452674"/>
            </a:xfrm>
            <a:prstGeom prst="rect">
              <a:avLst/>
            </a:prstGeom>
          </p:spPr>
        </p:pic>
        <p:pic>
          <p:nvPicPr>
            <p:cNvPr id="116" name="Picture 2">
              <a:extLst>
                <a:ext uri="{FF2B5EF4-FFF2-40B4-BE49-F238E27FC236}">
                  <a16:creationId xmlns:a16="http://schemas.microsoft.com/office/drawing/2014/main" id="{737945E5-F39D-6DCE-3D3E-E7F8D449A5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flipH="1">
              <a:off x="2085571" y="1620037"/>
              <a:ext cx="717256" cy="298208"/>
            </a:xfrm>
            <a:prstGeom prst="rect">
              <a:avLst/>
            </a:prstGeom>
          </p:spPr>
        </p:pic>
        <p:grpSp>
          <p:nvGrpSpPr>
            <p:cNvPr id="117" name="Group 116">
              <a:extLst>
                <a:ext uri="{FF2B5EF4-FFF2-40B4-BE49-F238E27FC236}">
                  <a16:creationId xmlns:a16="http://schemas.microsoft.com/office/drawing/2014/main" id="{9A7B3093-B996-0A1D-9E07-704A08710624}"/>
                </a:ext>
              </a:extLst>
            </p:cNvPr>
            <p:cNvGrpSpPr/>
            <p:nvPr/>
          </p:nvGrpSpPr>
          <p:grpSpPr>
            <a:xfrm>
              <a:off x="2076461" y="2424791"/>
              <a:ext cx="720070" cy="370988"/>
              <a:chOff x="2107444" y="2399788"/>
              <a:chExt cx="720070" cy="370988"/>
            </a:xfrm>
          </p:grpSpPr>
          <p:pic>
            <p:nvPicPr>
              <p:cNvPr id="119" name="Picture 3">
                <a:extLst>
                  <a:ext uri="{FF2B5EF4-FFF2-40B4-BE49-F238E27FC236}">
                    <a16:creationId xmlns:a16="http://schemas.microsoft.com/office/drawing/2014/main" id="{8CBC5A47-74F0-F88C-0CE6-E23A46BD2C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107444" y="2399788"/>
                <a:ext cx="720070" cy="370988"/>
              </a:xfrm>
              <a:prstGeom prst="rect">
                <a:avLst/>
              </a:prstGeom>
            </p:spPr>
          </p:pic>
          <p:grpSp>
            <p:nvGrpSpPr>
              <p:cNvPr id="121" name="Picture 3">
                <a:extLst>
                  <a:ext uri="{FF2B5EF4-FFF2-40B4-BE49-F238E27FC236}">
                    <a16:creationId xmlns:a16="http://schemas.microsoft.com/office/drawing/2014/main" id="{176204D8-0334-F56F-0B64-B3E56C5EAFF8}"/>
                  </a:ext>
                </a:extLst>
              </p:cNvPr>
              <p:cNvGrpSpPr/>
              <p:nvPr/>
            </p:nvGrpSpPr>
            <p:grpSpPr>
              <a:xfrm>
                <a:off x="2281884" y="2404576"/>
                <a:ext cx="411884" cy="140583"/>
                <a:chOff x="838986" y="2186887"/>
                <a:chExt cx="411884" cy="140583"/>
              </a:xfrm>
              <a:noFill/>
            </p:grpSpPr>
            <p:sp>
              <p:nvSpPr>
                <p:cNvPr id="122" name="Freeform: Shape 121">
                  <a:extLst>
                    <a:ext uri="{FF2B5EF4-FFF2-40B4-BE49-F238E27FC236}">
                      <a16:creationId xmlns:a16="http://schemas.microsoft.com/office/drawing/2014/main" id="{317220AD-45BE-2280-0D44-339F405FA5EA}"/>
                    </a:ext>
                  </a:extLst>
                </p:cNvPr>
                <p:cNvSpPr/>
                <p:nvPr/>
              </p:nvSpPr>
              <p:spPr>
                <a:xfrm>
                  <a:off x="841973" y="2189748"/>
                  <a:ext cx="408897" cy="137722"/>
                </a:xfrm>
                <a:custGeom>
                  <a:avLst/>
                  <a:gdLst>
                    <a:gd name="connsiteX0" fmla="*/ 408897 w 408897"/>
                    <a:gd name="connsiteY0" fmla="*/ 137723 h 137722"/>
                    <a:gd name="connsiteX1" fmla="*/ 0 w 408897"/>
                    <a:gd name="connsiteY1" fmla="*/ 137723 h 137722"/>
                    <a:gd name="connsiteX2" fmla="*/ 91955 w 408897"/>
                    <a:gd name="connsiteY2" fmla="*/ 20405 h 137722"/>
                    <a:gd name="connsiteX3" fmla="*/ 134601 w 408897"/>
                    <a:gd name="connsiteY3" fmla="*/ 0 h 137722"/>
                    <a:gd name="connsiteX4" fmla="*/ 295108 w 408897"/>
                    <a:gd name="connsiteY4" fmla="*/ 0 h 137722"/>
                    <a:gd name="connsiteX5" fmla="*/ 331571 w 408897"/>
                    <a:gd name="connsiteY5" fmla="*/ 19341 h 137722"/>
                    <a:gd name="connsiteX6" fmla="*/ 408897 w 408897"/>
                    <a:gd name="connsiteY6" fmla="*/ 137723 h 13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7" h="137722">
                      <a:moveTo>
                        <a:pt x="408897" y="137723"/>
                      </a:moveTo>
                      <a:lnTo>
                        <a:pt x="0" y="137723"/>
                      </a:lnTo>
                      <a:lnTo>
                        <a:pt x="91955" y="20405"/>
                      </a:lnTo>
                      <a:cubicBezTo>
                        <a:pt x="102023" y="7562"/>
                        <a:pt x="117822" y="0"/>
                        <a:pt x="134601" y="0"/>
                      </a:cubicBezTo>
                      <a:lnTo>
                        <a:pt x="295108" y="0"/>
                      </a:lnTo>
                      <a:cubicBezTo>
                        <a:pt x="309934" y="0"/>
                        <a:pt x="323716" y="7309"/>
                        <a:pt x="331571" y="19341"/>
                      </a:cubicBezTo>
                      <a:lnTo>
                        <a:pt x="408897" y="137723"/>
                      </a:lnTo>
                    </a:path>
                  </a:pathLst>
                </a:custGeom>
                <a:noFill/>
                <a:ln w="5927" cap="flat">
                  <a:solidFill>
                    <a:schemeClr val="bg2">
                      <a:lumMod val="25000"/>
                    </a:schemeClr>
                  </a:solid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13296BB3-A874-AA86-94AE-BFB4185E390B}"/>
                    </a:ext>
                  </a:extLst>
                </p:cNvPr>
                <p:cNvSpPr/>
                <p:nvPr/>
              </p:nvSpPr>
              <p:spPr>
                <a:xfrm>
                  <a:off x="838986" y="2186887"/>
                  <a:ext cx="383636" cy="132635"/>
                </a:xfrm>
                <a:custGeom>
                  <a:avLst/>
                  <a:gdLst>
                    <a:gd name="connsiteX0" fmla="*/ 411884 w 414878"/>
                    <a:gd name="connsiteY0" fmla="*/ 140584 h 143436"/>
                    <a:gd name="connsiteX1" fmla="*/ 411884 w 414878"/>
                    <a:gd name="connsiteY1" fmla="*/ 137723 h 143436"/>
                    <a:gd name="connsiteX2" fmla="*/ 8967 w 414878"/>
                    <a:gd name="connsiteY2" fmla="*/ 137723 h 143436"/>
                    <a:gd name="connsiteX3" fmla="*/ 97342 w 414878"/>
                    <a:gd name="connsiteY3" fmla="*/ 24981 h 143436"/>
                    <a:gd name="connsiteX4" fmla="*/ 137588 w 414878"/>
                    <a:gd name="connsiteY4" fmla="*/ 5722 h 143436"/>
                    <a:gd name="connsiteX5" fmla="*/ 298095 w 414878"/>
                    <a:gd name="connsiteY5" fmla="*/ 5722 h 143436"/>
                    <a:gd name="connsiteX6" fmla="*/ 332021 w 414878"/>
                    <a:gd name="connsiteY6" fmla="*/ 23722 h 143436"/>
                    <a:gd name="connsiteX7" fmla="*/ 409347 w 414878"/>
                    <a:gd name="connsiteY7" fmla="*/ 142096 h 143436"/>
                    <a:gd name="connsiteX8" fmla="*/ 411884 w 414878"/>
                    <a:gd name="connsiteY8" fmla="*/ 140584 h 143436"/>
                    <a:gd name="connsiteX9" fmla="*/ 411884 w 414878"/>
                    <a:gd name="connsiteY9" fmla="*/ 137723 h 143436"/>
                    <a:gd name="connsiteX10" fmla="*/ 411884 w 414878"/>
                    <a:gd name="connsiteY10" fmla="*/ 140584 h 143436"/>
                    <a:gd name="connsiteX11" fmla="*/ 414424 w 414878"/>
                    <a:gd name="connsiteY11" fmla="*/ 139063 h 143436"/>
                    <a:gd name="connsiteX12" fmla="*/ 337097 w 414878"/>
                    <a:gd name="connsiteY12" fmla="*/ 20682 h 143436"/>
                    <a:gd name="connsiteX13" fmla="*/ 298095 w 414878"/>
                    <a:gd name="connsiteY13" fmla="*/ 0 h 143436"/>
                    <a:gd name="connsiteX14" fmla="*/ 137588 w 414878"/>
                    <a:gd name="connsiteY14" fmla="*/ 0 h 143436"/>
                    <a:gd name="connsiteX15" fmla="*/ 92552 w 414878"/>
                    <a:gd name="connsiteY15" fmla="*/ 21546 h 143436"/>
                    <a:gd name="connsiteX16" fmla="*/ 595 w 414878"/>
                    <a:gd name="connsiteY16" fmla="*/ 138863 h 143436"/>
                    <a:gd name="connsiteX17" fmla="*/ 316 w 414878"/>
                    <a:gd name="connsiteY17" fmla="*/ 141858 h 143436"/>
                    <a:gd name="connsiteX18" fmla="*/ 2987 w 414878"/>
                    <a:gd name="connsiteY18" fmla="*/ 143437 h 143436"/>
                    <a:gd name="connsiteX19" fmla="*/ 411884 w 414878"/>
                    <a:gd name="connsiteY19" fmla="*/ 143437 h 143436"/>
                    <a:gd name="connsiteX20" fmla="*/ 414501 w 414878"/>
                    <a:gd name="connsiteY20" fmla="*/ 141970 h 143436"/>
                    <a:gd name="connsiteX21" fmla="*/ 414424 w 414878"/>
                    <a:gd name="connsiteY21" fmla="*/ 139063 h 143436"/>
                    <a:gd name="connsiteX22" fmla="*/ 411884 w 414878"/>
                    <a:gd name="connsiteY22" fmla="*/ 140584 h 143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4878" h="143436">
                      <a:moveTo>
                        <a:pt x="411884" y="140584"/>
                      </a:moveTo>
                      <a:lnTo>
                        <a:pt x="411884" y="137723"/>
                      </a:lnTo>
                      <a:lnTo>
                        <a:pt x="8967" y="137723"/>
                      </a:lnTo>
                      <a:lnTo>
                        <a:pt x="97342" y="24981"/>
                      </a:lnTo>
                      <a:cubicBezTo>
                        <a:pt x="106840" y="12858"/>
                        <a:pt x="121751" y="5722"/>
                        <a:pt x="137588" y="5722"/>
                      </a:cubicBezTo>
                      <a:lnTo>
                        <a:pt x="298095" y="5722"/>
                      </a:lnTo>
                      <a:cubicBezTo>
                        <a:pt x="311892" y="5722"/>
                        <a:pt x="324709" y="12524"/>
                        <a:pt x="332021" y="23722"/>
                      </a:cubicBezTo>
                      <a:lnTo>
                        <a:pt x="409347" y="142096"/>
                      </a:lnTo>
                      <a:lnTo>
                        <a:pt x="411884" y="140584"/>
                      </a:lnTo>
                      <a:lnTo>
                        <a:pt x="411884" y="137723"/>
                      </a:lnTo>
                      <a:lnTo>
                        <a:pt x="411884" y="140584"/>
                      </a:lnTo>
                      <a:lnTo>
                        <a:pt x="414424" y="139063"/>
                      </a:lnTo>
                      <a:lnTo>
                        <a:pt x="337097" y="20682"/>
                      </a:lnTo>
                      <a:cubicBezTo>
                        <a:pt x="328688" y="7823"/>
                        <a:pt x="313949" y="0"/>
                        <a:pt x="298095" y="0"/>
                      </a:cubicBezTo>
                      <a:lnTo>
                        <a:pt x="137588" y="0"/>
                      </a:lnTo>
                      <a:cubicBezTo>
                        <a:pt x="119866" y="0"/>
                        <a:pt x="103188" y="7987"/>
                        <a:pt x="92552" y="21546"/>
                      </a:cubicBezTo>
                      <a:lnTo>
                        <a:pt x="595" y="138863"/>
                      </a:lnTo>
                      <a:cubicBezTo>
                        <a:pt x="-81" y="139735"/>
                        <a:pt x="-191" y="140889"/>
                        <a:pt x="316" y="141858"/>
                      </a:cubicBezTo>
                      <a:cubicBezTo>
                        <a:pt x="822" y="142834"/>
                        <a:pt x="1857" y="143437"/>
                        <a:pt x="2987" y="143437"/>
                      </a:cubicBezTo>
                      <a:lnTo>
                        <a:pt x="411884" y="143437"/>
                      </a:lnTo>
                      <a:cubicBezTo>
                        <a:pt x="412966" y="143437"/>
                        <a:pt x="413971" y="142878"/>
                        <a:pt x="414501" y="141970"/>
                      </a:cubicBezTo>
                      <a:cubicBezTo>
                        <a:pt x="415031" y="141060"/>
                        <a:pt x="415000" y="139943"/>
                        <a:pt x="414424" y="139063"/>
                      </a:cubicBezTo>
                      <a:lnTo>
                        <a:pt x="411884" y="140584"/>
                      </a:lnTo>
                    </a:path>
                  </a:pathLst>
                </a:custGeom>
                <a:noFill/>
                <a:ln w="5927" cap="flat">
                  <a:solidFill>
                    <a:schemeClr val="bg2">
                      <a:lumMod val="25000"/>
                    </a:schemeClr>
                  </a:solid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784514A8-53C9-F25A-72E3-D4142EB3B911}"/>
                    </a:ext>
                  </a:extLst>
                </p:cNvPr>
                <p:cNvSpPr/>
                <p:nvPr/>
              </p:nvSpPr>
              <p:spPr>
                <a:xfrm>
                  <a:off x="893089" y="2216352"/>
                  <a:ext cx="283578" cy="102751"/>
                </a:xfrm>
                <a:custGeom>
                  <a:avLst/>
                  <a:gdLst>
                    <a:gd name="connsiteX0" fmla="*/ 306673 w 306672"/>
                    <a:gd name="connsiteY0" fmla="*/ 111119 h 111119"/>
                    <a:gd name="connsiteX1" fmla="*/ 0 w 306672"/>
                    <a:gd name="connsiteY1" fmla="*/ 111119 h 111119"/>
                    <a:gd name="connsiteX2" fmla="*/ 80962 w 306672"/>
                    <a:gd name="connsiteY2" fmla="*/ 0 h 111119"/>
                    <a:gd name="connsiteX3" fmla="*/ 239204 w 306672"/>
                    <a:gd name="connsiteY3" fmla="*/ 0 h 111119"/>
                    <a:gd name="connsiteX4" fmla="*/ 306673 w 306672"/>
                    <a:gd name="connsiteY4" fmla="*/ 111119 h 111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672" h="111119">
                      <a:moveTo>
                        <a:pt x="306673" y="111119"/>
                      </a:moveTo>
                      <a:lnTo>
                        <a:pt x="0" y="111119"/>
                      </a:lnTo>
                      <a:lnTo>
                        <a:pt x="80962" y="0"/>
                      </a:lnTo>
                      <a:lnTo>
                        <a:pt x="239204" y="0"/>
                      </a:lnTo>
                      <a:lnTo>
                        <a:pt x="306673" y="111119"/>
                      </a:lnTo>
                    </a:path>
                  </a:pathLst>
                </a:custGeom>
                <a:noFill/>
                <a:ln w="5927" cap="flat">
                  <a:solidFill>
                    <a:schemeClr val="bg2">
                      <a:lumMod val="25000"/>
                    </a:schemeClr>
                  </a:solidFill>
                  <a:prstDash val="solid"/>
                  <a:miter/>
                </a:ln>
              </p:spPr>
              <p:txBody>
                <a:bodyPr rtlCol="0" anchor="ctr"/>
                <a:lstStyle/>
                <a:p>
                  <a:endParaRPr lang="en-US"/>
                </a:p>
              </p:txBody>
            </p:sp>
          </p:grpSp>
        </p:grpSp>
      </p:grpSp>
    </p:spTree>
    <p:extLst>
      <p:ext uri="{BB962C8B-B14F-4D97-AF65-F5344CB8AC3E}">
        <p14:creationId xmlns:p14="http://schemas.microsoft.com/office/powerpoint/2010/main" val="389924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45DA7F9-ABAD-459B-B144-3475ADDE289D}"/>
              </a:ext>
            </a:extLst>
          </p:cNvPr>
          <p:cNvSpPr/>
          <p:nvPr/>
        </p:nvSpPr>
        <p:spPr bwMode="auto">
          <a:xfrm>
            <a:off x="1749667" y="781115"/>
            <a:ext cx="8895866" cy="4202359"/>
          </a:xfrm>
          <a:prstGeom prst="roundRect">
            <a:avLst>
              <a:gd name="adj" fmla="val 6498"/>
            </a:avLst>
          </a:prstGeom>
          <a:solidFill>
            <a:schemeClr val="accent2">
              <a:lumMod val="20000"/>
              <a:lumOff val="80000"/>
            </a:schemeClr>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grpSp>
        <p:nvGrpSpPr>
          <p:cNvPr id="47" name="Group 2">
            <a:extLst>
              <a:ext uri="{FF2B5EF4-FFF2-40B4-BE49-F238E27FC236}">
                <a16:creationId xmlns:a16="http://schemas.microsoft.com/office/drawing/2014/main" id="{4CAFDD61-2FAD-4AF6-9B96-BF073061669D}"/>
              </a:ext>
            </a:extLst>
          </p:cNvPr>
          <p:cNvGrpSpPr/>
          <p:nvPr/>
        </p:nvGrpSpPr>
        <p:grpSpPr>
          <a:xfrm>
            <a:off x="3118428" y="2143751"/>
            <a:ext cx="3753239" cy="762786"/>
            <a:chOff x="0" y="1448329"/>
            <a:chExt cx="6909600" cy="1307029"/>
          </a:xfrm>
        </p:grpSpPr>
        <p:grpSp>
          <p:nvGrpSpPr>
            <p:cNvPr id="48" name="Group 3">
              <a:extLst>
                <a:ext uri="{FF2B5EF4-FFF2-40B4-BE49-F238E27FC236}">
                  <a16:creationId xmlns:a16="http://schemas.microsoft.com/office/drawing/2014/main" id="{F677C70B-D971-4624-8F2A-CC70EB2F9479}"/>
                </a:ext>
              </a:extLst>
            </p:cNvPr>
            <p:cNvGrpSpPr>
              <a:grpSpLocks noChangeAspect="1"/>
            </p:cNvGrpSpPr>
            <p:nvPr/>
          </p:nvGrpSpPr>
          <p:grpSpPr>
            <a:xfrm>
              <a:off x="0" y="1448329"/>
              <a:ext cx="6909600" cy="1307029"/>
              <a:chOff x="0" y="1486455"/>
              <a:chExt cx="7091488" cy="1341435"/>
            </a:xfrm>
          </p:grpSpPr>
          <p:sp>
            <p:nvSpPr>
              <p:cNvPr id="50" name="Freeform 5">
                <a:extLst>
                  <a:ext uri="{FF2B5EF4-FFF2-40B4-BE49-F238E27FC236}">
                    <a16:creationId xmlns:a16="http://schemas.microsoft.com/office/drawing/2014/main" id="{09462C36-5F21-46F0-8EA8-FA18723084EC}"/>
                  </a:ext>
                </a:extLst>
              </p:cNvPr>
              <p:cNvSpPr/>
              <p:nvPr/>
            </p:nvSpPr>
            <p:spPr>
              <a:xfrm>
                <a:off x="0" y="1486455"/>
                <a:ext cx="7091488" cy="1341435"/>
              </a:xfrm>
              <a:custGeom>
                <a:avLst/>
                <a:gdLst/>
                <a:ahLst/>
                <a:cxnLst/>
                <a:rect l="l" t="t" r="r" b="b"/>
                <a:pathLst>
                  <a:path w="6555740" h="1341435">
                    <a:moveTo>
                      <a:pt x="0" y="0"/>
                    </a:moveTo>
                    <a:lnTo>
                      <a:pt x="6555740" y="0"/>
                    </a:lnTo>
                    <a:lnTo>
                      <a:pt x="6555740" y="1341436"/>
                    </a:lnTo>
                    <a:lnTo>
                      <a:pt x="0" y="1341436"/>
                    </a:lnTo>
                    <a:close/>
                  </a:path>
                </a:pathLst>
              </a:custGeom>
              <a:solidFill>
                <a:schemeClr val="accent2"/>
              </a:solidFill>
            </p:spPr>
            <p:txBody>
              <a:bodyPr/>
              <a:lstStyle/>
              <a:p>
                <a:endParaRPr lang="en-US"/>
              </a:p>
            </p:txBody>
          </p:sp>
          <p:sp>
            <p:nvSpPr>
              <p:cNvPr id="69" name="Freeform 9">
                <a:extLst>
                  <a:ext uri="{FF2B5EF4-FFF2-40B4-BE49-F238E27FC236}">
                    <a16:creationId xmlns:a16="http://schemas.microsoft.com/office/drawing/2014/main" id="{2BC54248-3844-4FE3-A6C4-C04141891349}"/>
                  </a:ext>
                </a:extLst>
              </p:cNvPr>
              <p:cNvSpPr/>
              <p:nvPr/>
            </p:nvSpPr>
            <p:spPr>
              <a:xfrm>
                <a:off x="0" y="1486455"/>
                <a:ext cx="1064021" cy="1341435"/>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grpSp>
      </p:grpSp>
      <p:sp>
        <p:nvSpPr>
          <p:cNvPr id="8" name="TextBox 31">
            <a:extLst>
              <a:ext uri="{FF2B5EF4-FFF2-40B4-BE49-F238E27FC236}">
                <a16:creationId xmlns:a16="http://schemas.microsoft.com/office/drawing/2014/main" id="{83C25D79-038B-4466-928C-4E9E052C0FCA}"/>
              </a:ext>
            </a:extLst>
          </p:cNvPr>
          <p:cNvSpPr txBox="1"/>
          <p:nvPr/>
        </p:nvSpPr>
        <p:spPr>
          <a:xfrm>
            <a:off x="3042379" y="886706"/>
            <a:ext cx="6857357" cy="218586"/>
          </a:xfrm>
          <a:prstGeom prst="rect">
            <a:avLst/>
          </a:prstGeom>
        </p:spPr>
        <p:txBody>
          <a:bodyPr wrap="square" lIns="0" tIns="0" rIns="0" bIns="0" rtlCol="0" anchor="t">
            <a:spAutoFit/>
          </a:bodyPr>
          <a:lstStyle/>
          <a:p>
            <a:pPr algn="ctr">
              <a:lnSpc>
                <a:spcPct val="110000"/>
              </a:lnSpc>
            </a:pPr>
            <a:r>
              <a:rPr lang="en-US" sz="1400" b="1" dirty="0">
                <a:solidFill>
                  <a:schemeClr val="accent1">
                    <a:lumMod val="75000"/>
                  </a:schemeClr>
                </a:solidFill>
                <a:latin typeface="Arial" panose="020B0604020202020204" pitchFamily="34" charset="0"/>
                <a:cs typeface="Arial" panose="020B0604020202020204" pitchFamily="34" charset="0"/>
              </a:rPr>
              <a:t>Funding Option: Implement Fees Based on Miles Driven </a:t>
            </a:r>
          </a:p>
        </p:txBody>
      </p:sp>
      <p:sp>
        <p:nvSpPr>
          <p:cNvPr id="63" name="AutoShape 14">
            <a:extLst>
              <a:ext uri="{FF2B5EF4-FFF2-40B4-BE49-F238E27FC236}">
                <a16:creationId xmlns:a16="http://schemas.microsoft.com/office/drawing/2014/main" id="{836666A0-0997-498F-8514-11335F2C5DB0}"/>
              </a:ext>
            </a:extLst>
          </p:cNvPr>
          <p:cNvSpPr/>
          <p:nvPr/>
        </p:nvSpPr>
        <p:spPr>
          <a:xfrm flipV="1">
            <a:off x="3213285" y="2521154"/>
            <a:ext cx="3656931" cy="7479"/>
          </a:xfrm>
          <a:prstGeom prst="line">
            <a:avLst/>
          </a:prstGeom>
          <a:ln w="28575" cap="flat">
            <a:solidFill>
              <a:srgbClr val="FFFFFF"/>
            </a:solidFill>
            <a:prstDash val="dash"/>
            <a:headEnd type="none" w="sm" len="sm"/>
            <a:tailEnd type="none" w="sm" len="sm"/>
          </a:ln>
        </p:spPr>
        <p:txBody>
          <a:bodyPr/>
          <a:lstStyle/>
          <a:p>
            <a:endParaRPr lang="en-US"/>
          </a:p>
        </p:txBody>
      </p:sp>
      <p:sp>
        <p:nvSpPr>
          <p:cNvPr id="74" name="TextBox 28">
            <a:extLst>
              <a:ext uri="{FF2B5EF4-FFF2-40B4-BE49-F238E27FC236}">
                <a16:creationId xmlns:a16="http://schemas.microsoft.com/office/drawing/2014/main" id="{AEBFC621-1AA1-45C9-8E0B-9ECEEB76AE35}"/>
              </a:ext>
            </a:extLst>
          </p:cNvPr>
          <p:cNvSpPr txBox="1"/>
          <p:nvPr/>
        </p:nvSpPr>
        <p:spPr>
          <a:xfrm>
            <a:off x="3273009" y="2624094"/>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75" name="TextBox 29">
            <a:extLst>
              <a:ext uri="{FF2B5EF4-FFF2-40B4-BE49-F238E27FC236}">
                <a16:creationId xmlns:a16="http://schemas.microsoft.com/office/drawing/2014/main" id="{DC6E9F26-D659-482F-9AA4-9DCF0B40FCB1}"/>
              </a:ext>
            </a:extLst>
          </p:cNvPr>
          <p:cNvSpPr txBox="1"/>
          <p:nvPr/>
        </p:nvSpPr>
        <p:spPr>
          <a:xfrm>
            <a:off x="7009237" y="2437881"/>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$211</a:t>
            </a:r>
          </a:p>
        </p:txBody>
      </p:sp>
      <p:sp>
        <p:nvSpPr>
          <p:cNvPr id="93" name="TextBox 28">
            <a:extLst>
              <a:ext uri="{FF2B5EF4-FFF2-40B4-BE49-F238E27FC236}">
                <a16:creationId xmlns:a16="http://schemas.microsoft.com/office/drawing/2014/main" id="{DC68D6C9-1DD4-428F-9D9D-B9924A89769A}"/>
              </a:ext>
            </a:extLst>
          </p:cNvPr>
          <p:cNvSpPr txBox="1"/>
          <p:nvPr/>
        </p:nvSpPr>
        <p:spPr>
          <a:xfrm>
            <a:off x="3820175" y="2621634"/>
            <a:ext cx="41257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panose="020B0604020202020204" pitchFamily="34" charset="0"/>
                <a:cs typeface="Arial" panose="020B0604020202020204" pitchFamily="34" charset="0"/>
              </a:rPr>
              <a:t>$180</a:t>
            </a:r>
          </a:p>
        </p:txBody>
      </p:sp>
      <p:sp>
        <p:nvSpPr>
          <p:cNvPr id="57" name="TextBox 32">
            <a:extLst>
              <a:ext uri="{FF2B5EF4-FFF2-40B4-BE49-F238E27FC236}">
                <a16:creationId xmlns:a16="http://schemas.microsoft.com/office/drawing/2014/main" id="{8E824C46-7DBF-4A18-9AF4-2BF67FCD6C08}"/>
              </a:ext>
            </a:extLst>
          </p:cNvPr>
          <p:cNvSpPr txBox="1"/>
          <p:nvPr/>
        </p:nvSpPr>
        <p:spPr>
          <a:xfrm>
            <a:off x="3436961" y="4729107"/>
            <a:ext cx="4450550" cy="153888"/>
          </a:xfrm>
          <a:prstGeom prst="rect">
            <a:avLst/>
          </a:prstGeom>
        </p:spPr>
        <p:txBody>
          <a:bodyPr wrap="square" lIns="0" tIns="0" rIns="0" bIns="0" rtlCol="0" anchor="t">
            <a:spAutoFit/>
          </a:bodyPr>
          <a:lstStyle/>
          <a:p>
            <a:pPr>
              <a:lnSpc>
                <a:spcPts val="1221"/>
              </a:lnSpc>
            </a:pPr>
            <a:r>
              <a:rPr lang="en-US" sz="1050" i="1" dirty="0">
                <a:solidFill>
                  <a:schemeClr val="accent1">
                    <a:lumMod val="75000"/>
                  </a:schemeClr>
                </a:solidFill>
                <a:latin typeface="Arial" panose="020B0604020202020204" pitchFamily="34" charset="0"/>
                <a:cs typeface="Arial" panose="020B0604020202020204" pitchFamily="34" charset="0"/>
              </a:rPr>
              <a:t>Based on an estimate of 10,000 miles driven in one year</a:t>
            </a:r>
          </a:p>
        </p:txBody>
      </p:sp>
      <p:sp>
        <p:nvSpPr>
          <p:cNvPr id="105" name="Freeform 5">
            <a:extLst>
              <a:ext uri="{FF2B5EF4-FFF2-40B4-BE49-F238E27FC236}">
                <a16:creationId xmlns:a16="http://schemas.microsoft.com/office/drawing/2014/main" id="{75FD6034-BBC3-41A0-814C-3AFA6F6E8507}"/>
              </a:ext>
            </a:extLst>
          </p:cNvPr>
          <p:cNvSpPr/>
          <p:nvPr/>
        </p:nvSpPr>
        <p:spPr>
          <a:xfrm>
            <a:off x="3116979" y="1280486"/>
            <a:ext cx="3782585" cy="762786"/>
          </a:xfrm>
          <a:custGeom>
            <a:avLst/>
            <a:gdLst/>
            <a:ahLst/>
            <a:cxnLst/>
            <a:rect l="l" t="t" r="r" b="b"/>
            <a:pathLst>
              <a:path w="6555740" h="1341435">
                <a:moveTo>
                  <a:pt x="0" y="0"/>
                </a:moveTo>
                <a:lnTo>
                  <a:pt x="6555740" y="0"/>
                </a:lnTo>
                <a:lnTo>
                  <a:pt x="6555740" y="1341436"/>
                </a:lnTo>
                <a:lnTo>
                  <a:pt x="0" y="1341436"/>
                </a:lnTo>
                <a:close/>
              </a:path>
            </a:pathLst>
          </a:custGeom>
          <a:solidFill>
            <a:schemeClr val="accent2"/>
          </a:solidFill>
        </p:spPr>
        <p:txBody>
          <a:bodyPr/>
          <a:lstStyle/>
          <a:p>
            <a:endParaRPr lang="en-US"/>
          </a:p>
        </p:txBody>
      </p:sp>
      <p:sp>
        <p:nvSpPr>
          <p:cNvPr id="106" name="Freeform 9">
            <a:extLst>
              <a:ext uri="{FF2B5EF4-FFF2-40B4-BE49-F238E27FC236}">
                <a16:creationId xmlns:a16="http://schemas.microsoft.com/office/drawing/2014/main" id="{A30D00AC-325F-4F16-8237-BE47E7C9AAEE}"/>
              </a:ext>
            </a:extLst>
          </p:cNvPr>
          <p:cNvSpPr/>
          <p:nvPr/>
        </p:nvSpPr>
        <p:spPr>
          <a:xfrm>
            <a:off x="3116979" y="1280486"/>
            <a:ext cx="563143"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107" name="AutoShape 14">
            <a:extLst>
              <a:ext uri="{FF2B5EF4-FFF2-40B4-BE49-F238E27FC236}">
                <a16:creationId xmlns:a16="http://schemas.microsoft.com/office/drawing/2014/main" id="{B053015C-0663-40A0-B297-957A216E860E}"/>
              </a:ext>
            </a:extLst>
          </p:cNvPr>
          <p:cNvSpPr/>
          <p:nvPr/>
        </p:nvSpPr>
        <p:spPr>
          <a:xfrm>
            <a:off x="3211836" y="1665368"/>
            <a:ext cx="3687727" cy="7945"/>
          </a:xfrm>
          <a:prstGeom prst="line">
            <a:avLst/>
          </a:prstGeom>
          <a:ln w="28575" cap="flat">
            <a:solidFill>
              <a:srgbClr val="FFFFFF"/>
            </a:solidFill>
            <a:prstDash val="dash"/>
            <a:headEnd type="none" w="sm" len="sm"/>
            <a:tailEnd type="none" w="sm" len="sm"/>
          </a:ln>
        </p:spPr>
        <p:txBody>
          <a:bodyPr/>
          <a:lstStyle/>
          <a:p>
            <a:endParaRPr lang="en-US"/>
          </a:p>
        </p:txBody>
      </p:sp>
      <p:sp>
        <p:nvSpPr>
          <p:cNvPr id="108" name="TextBox 28">
            <a:extLst>
              <a:ext uri="{FF2B5EF4-FFF2-40B4-BE49-F238E27FC236}">
                <a16:creationId xmlns:a16="http://schemas.microsoft.com/office/drawing/2014/main" id="{67B5E7B1-8865-4583-992B-841E3048D10E}"/>
              </a:ext>
            </a:extLst>
          </p:cNvPr>
          <p:cNvSpPr txBox="1"/>
          <p:nvPr/>
        </p:nvSpPr>
        <p:spPr>
          <a:xfrm>
            <a:off x="3271560" y="1760829"/>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109" name="TextBox 29">
            <a:extLst>
              <a:ext uri="{FF2B5EF4-FFF2-40B4-BE49-F238E27FC236}">
                <a16:creationId xmlns:a16="http://schemas.microsoft.com/office/drawing/2014/main" id="{09B629B8-2D27-4366-AB51-0C35A6A5B5A5}"/>
              </a:ext>
            </a:extLst>
          </p:cNvPr>
          <p:cNvSpPr txBox="1"/>
          <p:nvPr/>
        </p:nvSpPr>
        <p:spPr>
          <a:xfrm>
            <a:off x="7007788" y="1574616"/>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$211</a:t>
            </a:r>
          </a:p>
        </p:txBody>
      </p:sp>
      <p:sp>
        <p:nvSpPr>
          <p:cNvPr id="110" name="TextBox 28">
            <a:extLst>
              <a:ext uri="{FF2B5EF4-FFF2-40B4-BE49-F238E27FC236}">
                <a16:creationId xmlns:a16="http://schemas.microsoft.com/office/drawing/2014/main" id="{27DD3E5C-8E44-4B5E-8D1E-5C796A753DB5}"/>
              </a:ext>
            </a:extLst>
          </p:cNvPr>
          <p:cNvSpPr txBox="1"/>
          <p:nvPr/>
        </p:nvSpPr>
        <p:spPr>
          <a:xfrm>
            <a:off x="3818726" y="1758369"/>
            <a:ext cx="41257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panose="020B0604020202020204" pitchFamily="34" charset="0"/>
                <a:cs typeface="Arial" panose="020B0604020202020204" pitchFamily="34" charset="0"/>
              </a:rPr>
              <a:t>$180</a:t>
            </a:r>
          </a:p>
        </p:txBody>
      </p:sp>
      <p:sp>
        <p:nvSpPr>
          <p:cNvPr id="112" name="Freeform 5">
            <a:extLst>
              <a:ext uri="{FF2B5EF4-FFF2-40B4-BE49-F238E27FC236}">
                <a16:creationId xmlns:a16="http://schemas.microsoft.com/office/drawing/2014/main" id="{47EC2F1D-C34A-4AF8-9608-773FB49E6A33}"/>
              </a:ext>
            </a:extLst>
          </p:cNvPr>
          <p:cNvSpPr/>
          <p:nvPr/>
        </p:nvSpPr>
        <p:spPr>
          <a:xfrm>
            <a:off x="3116979" y="2983043"/>
            <a:ext cx="3753239" cy="762786"/>
          </a:xfrm>
          <a:custGeom>
            <a:avLst/>
            <a:gdLst/>
            <a:ahLst/>
            <a:cxnLst/>
            <a:rect l="l" t="t" r="r" b="b"/>
            <a:pathLst>
              <a:path w="6555740" h="1341435">
                <a:moveTo>
                  <a:pt x="0" y="0"/>
                </a:moveTo>
                <a:lnTo>
                  <a:pt x="6555740" y="0"/>
                </a:lnTo>
                <a:lnTo>
                  <a:pt x="6555740" y="1341436"/>
                </a:lnTo>
                <a:lnTo>
                  <a:pt x="0" y="1341436"/>
                </a:lnTo>
                <a:close/>
              </a:path>
            </a:pathLst>
          </a:custGeom>
          <a:solidFill>
            <a:schemeClr val="accent2"/>
          </a:solidFill>
        </p:spPr>
        <p:txBody>
          <a:bodyPr/>
          <a:lstStyle/>
          <a:p>
            <a:endParaRPr lang="en-US"/>
          </a:p>
        </p:txBody>
      </p:sp>
      <p:sp>
        <p:nvSpPr>
          <p:cNvPr id="113" name="Freeform 9">
            <a:extLst>
              <a:ext uri="{FF2B5EF4-FFF2-40B4-BE49-F238E27FC236}">
                <a16:creationId xmlns:a16="http://schemas.microsoft.com/office/drawing/2014/main" id="{F02031FA-C221-475E-8BED-0EF022CFC5A4}"/>
              </a:ext>
            </a:extLst>
          </p:cNvPr>
          <p:cNvSpPr/>
          <p:nvPr/>
        </p:nvSpPr>
        <p:spPr>
          <a:xfrm>
            <a:off x="3116979" y="2983043"/>
            <a:ext cx="563143"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114" name="AutoShape 14">
            <a:extLst>
              <a:ext uri="{FF2B5EF4-FFF2-40B4-BE49-F238E27FC236}">
                <a16:creationId xmlns:a16="http://schemas.microsoft.com/office/drawing/2014/main" id="{43D3630C-30F4-4565-B0CB-456D67CEC773}"/>
              </a:ext>
            </a:extLst>
          </p:cNvPr>
          <p:cNvSpPr/>
          <p:nvPr/>
        </p:nvSpPr>
        <p:spPr>
          <a:xfrm flipV="1">
            <a:off x="3211836" y="3359891"/>
            <a:ext cx="3658381" cy="8034"/>
          </a:xfrm>
          <a:prstGeom prst="line">
            <a:avLst/>
          </a:prstGeom>
          <a:ln w="28575" cap="flat">
            <a:solidFill>
              <a:srgbClr val="FFFFFF"/>
            </a:solidFill>
            <a:prstDash val="dash"/>
            <a:headEnd type="none" w="sm" len="sm"/>
            <a:tailEnd type="none" w="sm" len="sm"/>
          </a:ln>
        </p:spPr>
        <p:txBody>
          <a:bodyPr/>
          <a:lstStyle/>
          <a:p>
            <a:endParaRPr lang="en-US"/>
          </a:p>
        </p:txBody>
      </p:sp>
      <p:sp>
        <p:nvSpPr>
          <p:cNvPr id="115" name="TextBox 28">
            <a:extLst>
              <a:ext uri="{FF2B5EF4-FFF2-40B4-BE49-F238E27FC236}">
                <a16:creationId xmlns:a16="http://schemas.microsoft.com/office/drawing/2014/main" id="{B2366967-063E-438F-A3DC-EE991E47D26B}"/>
              </a:ext>
            </a:extLst>
          </p:cNvPr>
          <p:cNvSpPr txBox="1"/>
          <p:nvPr/>
        </p:nvSpPr>
        <p:spPr>
          <a:xfrm>
            <a:off x="3271560" y="3463386"/>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116" name="TextBox 29">
            <a:extLst>
              <a:ext uri="{FF2B5EF4-FFF2-40B4-BE49-F238E27FC236}">
                <a16:creationId xmlns:a16="http://schemas.microsoft.com/office/drawing/2014/main" id="{20B74A1F-1B34-4C34-B2B4-87BDA9AA32A5}"/>
              </a:ext>
            </a:extLst>
          </p:cNvPr>
          <p:cNvSpPr txBox="1"/>
          <p:nvPr/>
        </p:nvSpPr>
        <p:spPr>
          <a:xfrm>
            <a:off x="7007788" y="3277173"/>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$211</a:t>
            </a:r>
          </a:p>
        </p:txBody>
      </p:sp>
      <p:sp>
        <p:nvSpPr>
          <p:cNvPr id="117" name="TextBox 28">
            <a:extLst>
              <a:ext uri="{FF2B5EF4-FFF2-40B4-BE49-F238E27FC236}">
                <a16:creationId xmlns:a16="http://schemas.microsoft.com/office/drawing/2014/main" id="{F20133F7-6AD6-484E-BC2E-8B2C7070205F}"/>
              </a:ext>
            </a:extLst>
          </p:cNvPr>
          <p:cNvSpPr txBox="1"/>
          <p:nvPr/>
        </p:nvSpPr>
        <p:spPr>
          <a:xfrm>
            <a:off x="3818726" y="3460926"/>
            <a:ext cx="41257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panose="020B0604020202020204" pitchFamily="34" charset="0"/>
                <a:cs typeface="Arial" panose="020B0604020202020204" pitchFamily="34" charset="0"/>
              </a:rPr>
              <a:t>$180</a:t>
            </a:r>
          </a:p>
        </p:txBody>
      </p:sp>
      <p:sp>
        <p:nvSpPr>
          <p:cNvPr id="119" name="Freeform 5">
            <a:extLst>
              <a:ext uri="{FF2B5EF4-FFF2-40B4-BE49-F238E27FC236}">
                <a16:creationId xmlns:a16="http://schemas.microsoft.com/office/drawing/2014/main" id="{0A3F9B30-25C4-463E-B765-75C202BCD420}"/>
              </a:ext>
            </a:extLst>
          </p:cNvPr>
          <p:cNvSpPr/>
          <p:nvPr/>
        </p:nvSpPr>
        <p:spPr>
          <a:xfrm>
            <a:off x="3116979" y="3817860"/>
            <a:ext cx="3753239" cy="762786"/>
          </a:xfrm>
          <a:custGeom>
            <a:avLst/>
            <a:gdLst/>
            <a:ahLst/>
            <a:cxnLst/>
            <a:rect l="l" t="t" r="r" b="b"/>
            <a:pathLst>
              <a:path w="6555740" h="1341435">
                <a:moveTo>
                  <a:pt x="0" y="0"/>
                </a:moveTo>
                <a:lnTo>
                  <a:pt x="6555740" y="0"/>
                </a:lnTo>
                <a:lnTo>
                  <a:pt x="6555740" y="1341436"/>
                </a:lnTo>
                <a:lnTo>
                  <a:pt x="0" y="1341436"/>
                </a:lnTo>
                <a:close/>
              </a:path>
            </a:pathLst>
          </a:custGeom>
          <a:solidFill>
            <a:schemeClr val="accent2"/>
          </a:solidFill>
        </p:spPr>
        <p:txBody>
          <a:bodyPr/>
          <a:lstStyle/>
          <a:p>
            <a:endParaRPr lang="en-US"/>
          </a:p>
        </p:txBody>
      </p:sp>
      <p:sp>
        <p:nvSpPr>
          <p:cNvPr id="120" name="Freeform 9">
            <a:extLst>
              <a:ext uri="{FF2B5EF4-FFF2-40B4-BE49-F238E27FC236}">
                <a16:creationId xmlns:a16="http://schemas.microsoft.com/office/drawing/2014/main" id="{B3EBB85C-E663-4944-A82A-3A6B8D649109}"/>
              </a:ext>
            </a:extLst>
          </p:cNvPr>
          <p:cNvSpPr/>
          <p:nvPr/>
        </p:nvSpPr>
        <p:spPr>
          <a:xfrm>
            <a:off x="3116979" y="3817860"/>
            <a:ext cx="563143"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121" name="AutoShape 14">
            <a:extLst>
              <a:ext uri="{FF2B5EF4-FFF2-40B4-BE49-F238E27FC236}">
                <a16:creationId xmlns:a16="http://schemas.microsoft.com/office/drawing/2014/main" id="{C8440E2F-BC09-4A9B-B918-A862CD84487E}"/>
              </a:ext>
            </a:extLst>
          </p:cNvPr>
          <p:cNvSpPr/>
          <p:nvPr/>
        </p:nvSpPr>
        <p:spPr>
          <a:xfrm>
            <a:off x="3211836" y="4184269"/>
            <a:ext cx="3658382" cy="18117"/>
          </a:xfrm>
          <a:prstGeom prst="line">
            <a:avLst/>
          </a:prstGeom>
          <a:ln w="28575" cap="flat">
            <a:solidFill>
              <a:srgbClr val="FFFFFF"/>
            </a:solidFill>
            <a:prstDash val="dash"/>
            <a:headEnd type="none" w="sm" len="sm"/>
            <a:tailEnd type="none" w="sm" len="sm"/>
          </a:ln>
        </p:spPr>
        <p:txBody>
          <a:bodyPr/>
          <a:lstStyle/>
          <a:p>
            <a:endParaRPr lang="en-US"/>
          </a:p>
        </p:txBody>
      </p:sp>
      <p:sp>
        <p:nvSpPr>
          <p:cNvPr id="122" name="TextBox 28">
            <a:extLst>
              <a:ext uri="{FF2B5EF4-FFF2-40B4-BE49-F238E27FC236}">
                <a16:creationId xmlns:a16="http://schemas.microsoft.com/office/drawing/2014/main" id="{C514DB5A-DAB6-459F-8F7F-8381FE1462AF}"/>
              </a:ext>
            </a:extLst>
          </p:cNvPr>
          <p:cNvSpPr txBox="1"/>
          <p:nvPr/>
        </p:nvSpPr>
        <p:spPr>
          <a:xfrm>
            <a:off x="3271560" y="4298203"/>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$31</a:t>
            </a:r>
          </a:p>
        </p:txBody>
      </p:sp>
      <p:sp>
        <p:nvSpPr>
          <p:cNvPr id="123" name="TextBox 29">
            <a:extLst>
              <a:ext uri="{FF2B5EF4-FFF2-40B4-BE49-F238E27FC236}">
                <a16:creationId xmlns:a16="http://schemas.microsoft.com/office/drawing/2014/main" id="{98299F74-EB75-470E-BD6C-138E0B7A689F}"/>
              </a:ext>
            </a:extLst>
          </p:cNvPr>
          <p:cNvSpPr txBox="1"/>
          <p:nvPr/>
        </p:nvSpPr>
        <p:spPr>
          <a:xfrm>
            <a:off x="7007788" y="4111990"/>
            <a:ext cx="412570"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$211</a:t>
            </a:r>
          </a:p>
        </p:txBody>
      </p:sp>
      <p:sp>
        <p:nvSpPr>
          <p:cNvPr id="124" name="TextBox 28">
            <a:extLst>
              <a:ext uri="{FF2B5EF4-FFF2-40B4-BE49-F238E27FC236}">
                <a16:creationId xmlns:a16="http://schemas.microsoft.com/office/drawing/2014/main" id="{033A4BFD-49FF-4D47-A3D0-5CDEA80E6C4E}"/>
              </a:ext>
            </a:extLst>
          </p:cNvPr>
          <p:cNvSpPr txBox="1"/>
          <p:nvPr/>
        </p:nvSpPr>
        <p:spPr>
          <a:xfrm>
            <a:off x="3818726" y="4295743"/>
            <a:ext cx="41257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panose="020B0604020202020204" pitchFamily="34" charset="0"/>
                <a:cs typeface="Arial" panose="020B0604020202020204" pitchFamily="34" charset="0"/>
              </a:rPr>
              <a:t>$180</a:t>
            </a:r>
          </a:p>
        </p:txBody>
      </p:sp>
      <p:sp>
        <p:nvSpPr>
          <p:cNvPr id="2" name="Rectangle 1">
            <a:extLst>
              <a:ext uri="{FF2B5EF4-FFF2-40B4-BE49-F238E27FC236}">
                <a16:creationId xmlns:a16="http://schemas.microsoft.com/office/drawing/2014/main" id="{B407A2A6-7A9B-47A0-B041-02DCCDBB5111}"/>
              </a:ext>
            </a:extLst>
          </p:cNvPr>
          <p:cNvSpPr/>
          <p:nvPr/>
        </p:nvSpPr>
        <p:spPr bwMode="auto">
          <a:xfrm>
            <a:off x="7749301" y="2088570"/>
            <a:ext cx="2473499" cy="1365706"/>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1200" kern="0">
              <a:solidFill>
                <a:sysClr val="windowText" lastClr="000000"/>
              </a:solidFill>
            </a:endParaRPr>
          </a:p>
        </p:txBody>
      </p:sp>
      <p:sp>
        <p:nvSpPr>
          <p:cNvPr id="19" name="TextBox 31">
            <a:extLst>
              <a:ext uri="{FF2B5EF4-FFF2-40B4-BE49-F238E27FC236}">
                <a16:creationId xmlns:a16="http://schemas.microsoft.com/office/drawing/2014/main" id="{6CE76C8E-E472-463E-A00C-B5599B078077}"/>
              </a:ext>
            </a:extLst>
          </p:cNvPr>
          <p:cNvSpPr txBox="1"/>
          <p:nvPr/>
        </p:nvSpPr>
        <p:spPr>
          <a:xfrm>
            <a:off x="8324101" y="2568628"/>
            <a:ext cx="1411519" cy="153888"/>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Registration Fee</a:t>
            </a:r>
          </a:p>
        </p:txBody>
      </p:sp>
      <p:sp>
        <p:nvSpPr>
          <p:cNvPr id="142" name="TextBox 32">
            <a:extLst>
              <a:ext uri="{FF2B5EF4-FFF2-40B4-BE49-F238E27FC236}">
                <a16:creationId xmlns:a16="http://schemas.microsoft.com/office/drawing/2014/main" id="{EE643903-12AE-4AEB-AE98-6766CFA05122}"/>
              </a:ext>
            </a:extLst>
          </p:cNvPr>
          <p:cNvSpPr txBox="1"/>
          <p:nvPr/>
        </p:nvSpPr>
        <p:spPr>
          <a:xfrm>
            <a:off x="8296543" y="2955947"/>
            <a:ext cx="1926258" cy="307777"/>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Mileage-Based User Fee: </a:t>
            </a:r>
          </a:p>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1.4 </a:t>
            </a:r>
            <a:r>
              <a:rPr lang="en-US" sz="1200" i="0" dirty="0">
                <a:solidFill>
                  <a:schemeClr val="accent1">
                    <a:lumMod val="75000"/>
                  </a:schemeClr>
                </a:solidFill>
                <a:effectLst/>
                <a:latin typeface="Arial" panose="020B0604020202020204" pitchFamily="34" charset="0"/>
                <a:cs typeface="Arial" panose="020B0604020202020204" pitchFamily="34" charset="0"/>
              </a:rPr>
              <a:t>¢</a:t>
            </a:r>
            <a:r>
              <a:rPr lang="en-US" sz="1200" dirty="0">
                <a:solidFill>
                  <a:schemeClr val="accent1">
                    <a:lumMod val="75000"/>
                  </a:schemeClr>
                </a:solidFill>
                <a:latin typeface="Arial" panose="020B0604020202020204" pitchFamily="34" charset="0"/>
                <a:cs typeface="Arial" panose="020B0604020202020204" pitchFamily="34" charset="0"/>
              </a:rPr>
              <a:t>/mile – 1.8 </a:t>
            </a:r>
            <a:r>
              <a:rPr lang="en-US" sz="1200" i="0" dirty="0">
                <a:solidFill>
                  <a:schemeClr val="accent1">
                    <a:lumMod val="75000"/>
                  </a:schemeClr>
                </a:solidFill>
                <a:effectLst/>
                <a:latin typeface="Arial" panose="020B0604020202020204" pitchFamily="34" charset="0"/>
                <a:cs typeface="Arial" panose="020B0604020202020204" pitchFamily="34" charset="0"/>
              </a:rPr>
              <a:t>¢</a:t>
            </a:r>
            <a:r>
              <a:rPr lang="en-US" sz="1200" dirty="0">
                <a:solidFill>
                  <a:schemeClr val="accent1">
                    <a:lumMod val="75000"/>
                  </a:schemeClr>
                </a:solidFill>
                <a:latin typeface="Arial" panose="020B0604020202020204" pitchFamily="34" charset="0"/>
                <a:cs typeface="Arial" panose="020B0604020202020204" pitchFamily="34" charset="0"/>
              </a:rPr>
              <a:t>/mile</a:t>
            </a:r>
          </a:p>
        </p:txBody>
      </p:sp>
      <p:sp>
        <p:nvSpPr>
          <p:cNvPr id="144" name="Text Box 6">
            <a:extLst>
              <a:ext uri="{FF2B5EF4-FFF2-40B4-BE49-F238E27FC236}">
                <a16:creationId xmlns:a16="http://schemas.microsoft.com/office/drawing/2014/main" id="{D8FB331F-6C6C-4DDE-86F0-FB2FAA273A88}"/>
              </a:ext>
            </a:extLst>
          </p:cNvPr>
          <p:cNvSpPr txBox="1"/>
          <p:nvPr/>
        </p:nvSpPr>
        <p:spPr>
          <a:xfrm>
            <a:off x="1749667" y="5058358"/>
            <a:ext cx="8812818" cy="4165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0000"/>
              </a:lnSpc>
              <a:spcBef>
                <a:spcPts val="0"/>
              </a:spcBef>
              <a:spcAft>
                <a:spcPts val="1000"/>
              </a:spcAft>
            </a:pPr>
            <a:r>
              <a:rPr lang="en-US" sz="1000" i="1" dirty="0">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rPr>
              <a:t>Note: Assumes MBUF replaces the state’s fuel tax and hybrid and EV registration surcharges, but passenger vehicles would continue to pay the $31 vehicle registration fee.</a:t>
            </a:r>
          </a:p>
          <a:p>
            <a:pPr marL="0" marR="0">
              <a:lnSpc>
                <a:spcPct val="110000"/>
              </a:lnSpc>
              <a:spcBef>
                <a:spcPts val="0"/>
              </a:spcBef>
              <a:spcAft>
                <a:spcPts val="1000"/>
              </a:spcAft>
            </a:pPr>
            <a:r>
              <a:rPr lang="en-US" sz="1000" i="1" dirty="0">
                <a:solidFill>
                  <a:schemeClr val="accent1">
                    <a:lumMod val="75000"/>
                  </a:schemeClr>
                </a:solidFill>
                <a:effectLst/>
                <a:latin typeface="Arial" panose="020B0604020202020204" pitchFamily="34" charset="0"/>
                <a:ea typeface="Trebuchet MS" panose="020B0603020202020204" pitchFamily="34" charset="0"/>
                <a:cs typeface="Arial" panose="020B0604020202020204" pitchFamily="34" charset="0"/>
              </a:rPr>
              <a:t>The MBUF rates shown are for illustrative purposes only and should not be construed as a policy decision on rates. For the purposes of this analysis, the MBUF rate is equivalent to what the average Ohio light-vehicle driver currently pays in gas tax. MBUF rates would ultimately be set by the legislature.</a:t>
            </a:r>
          </a:p>
          <a:p>
            <a:pPr marL="0" marR="0">
              <a:lnSpc>
                <a:spcPct val="110000"/>
              </a:lnSpc>
              <a:spcBef>
                <a:spcPts val="0"/>
              </a:spcBef>
              <a:spcAft>
                <a:spcPts val="1000"/>
              </a:spcAft>
            </a:pPr>
            <a:endParaRPr lang="en-US" sz="1400" dirty="0">
              <a:solidFill>
                <a:srgbClr val="0C7782"/>
              </a:solidFill>
              <a:effectLst/>
              <a:latin typeface="Arial" panose="020B0604020202020204" pitchFamily="34" charset="0"/>
              <a:ea typeface="Trebuchet MS" panose="020B0603020202020204" pitchFamily="34" charset="0"/>
              <a:cs typeface="Arial" panose="020B0604020202020204" pitchFamily="34" charset="0"/>
            </a:endParaRPr>
          </a:p>
        </p:txBody>
      </p:sp>
      <p:sp>
        <p:nvSpPr>
          <p:cNvPr id="3" name="Freeform 8">
            <a:extLst>
              <a:ext uri="{FF2B5EF4-FFF2-40B4-BE49-F238E27FC236}">
                <a16:creationId xmlns:a16="http://schemas.microsoft.com/office/drawing/2014/main" id="{42FE8F76-F9B2-373C-A76C-2C98C8D3DD46}"/>
              </a:ext>
            </a:extLst>
          </p:cNvPr>
          <p:cNvSpPr/>
          <p:nvPr/>
        </p:nvSpPr>
        <p:spPr>
          <a:xfrm>
            <a:off x="7833245" y="2499959"/>
            <a:ext cx="353286"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6" name="Freeform 8">
            <a:extLst>
              <a:ext uri="{FF2B5EF4-FFF2-40B4-BE49-F238E27FC236}">
                <a16:creationId xmlns:a16="http://schemas.microsoft.com/office/drawing/2014/main" id="{E428A12A-8C4A-A04F-0EFA-3BF47E43BF4E}"/>
              </a:ext>
            </a:extLst>
          </p:cNvPr>
          <p:cNvSpPr/>
          <p:nvPr/>
        </p:nvSpPr>
        <p:spPr>
          <a:xfrm>
            <a:off x="7833244" y="2899820"/>
            <a:ext cx="353286"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solidFill>
        </p:spPr>
        <p:txBody>
          <a:bodyPr/>
          <a:lstStyle/>
          <a:p>
            <a:endParaRPr lang="en-US"/>
          </a:p>
        </p:txBody>
      </p:sp>
      <p:sp>
        <p:nvSpPr>
          <p:cNvPr id="4" name="TextBox 31">
            <a:extLst>
              <a:ext uri="{FF2B5EF4-FFF2-40B4-BE49-F238E27FC236}">
                <a16:creationId xmlns:a16="http://schemas.microsoft.com/office/drawing/2014/main" id="{5719B4A2-F989-C40F-B757-5A5F8D0BAD56}"/>
              </a:ext>
            </a:extLst>
          </p:cNvPr>
          <p:cNvSpPr txBox="1"/>
          <p:nvPr/>
        </p:nvSpPr>
        <p:spPr>
          <a:xfrm>
            <a:off x="7833243" y="2208656"/>
            <a:ext cx="1810213" cy="161391"/>
          </a:xfrm>
          <a:prstGeom prst="rect">
            <a:avLst/>
          </a:prstGeom>
        </p:spPr>
        <p:txBody>
          <a:bodyPr wrap="square" lIns="0" tIns="0" rIns="0" bIns="0" rtlCol="0" anchor="t">
            <a:spAutoFit/>
          </a:bodyPr>
          <a:lstStyle/>
          <a:p>
            <a:pPr>
              <a:lnSpc>
                <a:spcPts val="1221"/>
              </a:lnSpc>
            </a:pPr>
            <a:r>
              <a:rPr lang="en-US" sz="1400" b="1">
                <a:solidFill>
                  <a:schemeClr val="accent1">
                    <a:lumMod val="75000"/>
                  </a:schemeClr>
                </a:solidFill>
                <a:latin typeface="Arial"/>
                <a:cs typeface="Arial"/>
              </a:rPr>
              <a:t>Legend</a:t>
            </a:r>
            <a:endParaRPr lang="en-US" b="1">
              <a:solidFill>
                <a:schemeClr val="accent1">
                  <a:lumMod val="75000"/>
                </a:schemeClr>
              </a:solidFill>
              <a:cs typeface="Calibri"/>
            </a:endParaRPr>
          </a:p>
        </p:txBody>
      </p:sp>
      <p:grpSp>
        <p:nvGrpSpPr>
          <p:cNvPr id="72" name="Group 71">
            <a:extLst>
              <a:ext uri="{FF2B5EF4-FFF2-40B4-BE49-F238E27FC236}">
                <a16:creationId xmlns:a16="http://schemas.microsoft.com/office/drawing/2014/main" id="{EE719B23-B129-9B56-4E48-42240E155D13}"/>
              </a:ext>
            </a:extLst>
          </p:cNvPr>
          <p:cNvGrpSpPr/>
          <p:nvPr/>
        </p:nvGrpSpPr>
        <p:grpSpPr>
          <a:xfrm>
            <a:off x="2004265" y="1279459"/>
            <a:ext cx="1251822" cy="3332138"/>
            <a:chOff x="1859258" y="1483582"/>
            <a:chExt cx="1251822" cy="3332138"/>
          </a:xfrm>
        </p:grpSpPr>
        <p:sp>
          <p:nvSpPr>
            <p:cNvPr id="73" name="Rectangle: Rounded Corners 72">
              <a:extLst>
                <a:ext uri="{FF2B5EF4-FFF2-40B4-BE49-F238E27FC236}">
                  <a16:creationId xmlns:a16="http://schemas.microsoft.com/office/drawing/2014/main" id="{52BACFBE-A01D-6468-7403-84455FC1B870}"/>
                </a:ext>
              </a:extLst>
            </p:cNvPr>
            <p:cNvSpPr/>
            <p:nvPr/>
          </p:nvSpPr>
          <p:spPr bwMode="auto">
            <a:xfrm>
              <a:off x="1876278" y="1483582"/>
              <a:ext cx="1177308"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76" name="TextBox 28">
              <a:extLst>
                <a:ext uri="{FF2B5EF4-FFF2-40B4-BE49-F238E27FC236}">
                  <a16:creationId xmlns:a16="http://schemas.microsoft.com/office/drawing/2014/main" id="{3C3251C4-4406-5BF6-8BA8-2CDBC19281D3}"/>
                </a:ext>
              </a:extLst>
            </p:cNvPr>
            <p:cNvSpPr txBox="1"/>
            <p:nvPr/>
          </p:nvSpPr>
          <p:spPr>
            <a:xfrm>
              <a:off x="1871906" y="1905233"/>
              <a:ext cx="1181680" cy="309315"/>
            </a:xfrm>
            <a:prstGeom prst="rect">
              <a:avLst/>
            </a:prstGeom>
          </p:spPr>
          <p:txBody>
            <a:bodyPr wrap="square" lIns="0" tIns="0" rIns="0" bIns="0" rtlCol="0" anchor="t">
              <a:spAutoFit/>
            </a:bodyPr>
            <a:lstStyle/>
            <a:p>
              <a:pPr algn="ctr"/>
              <a:r>
                <a:rPr lang="en-US" sz="1005" b="1" dirty="0">
                  <a:solidFill>
                    <a:schemeClr val="tx2"/>
                  </a:solidFill>
                  <a:latin typeface="Arial" panose="020B0604020202020204" pitchFamily="34" charset="0"/>
                  <a:cs typeface="Arial" panose="020B0604020202020204" pitchFamily="34" charset="0"/>
                </a:rPr>
                <a:t>Low Efficiency</a:t>
              </a:r>
            </a:p>
            <a:p>
              <a:pPr algn="ctr"/>
              <a:r>
                <a:rPr lang="en-US" sz="1005" dirty="0">
                  <a:solidFill>
                    <a:schemeClr val="tx2"/>
                  </a:solidFill>
                  <a:latin typeface="Arial" panose="020B0604020202020204" pitchFamily="34" charset="0"/>
                  <a:cs typeface="Arial" panose="020B0604020202020204" pitchFamily="34" charset="0"/>
                </a:rPr>
                <a:t>10-20 MPG</a:t>
              </a:r>
            </a:p>
          </p:txBody>
        </p:sp>
        <p:sp>
          <p:nvSpPr>
            <p:cNvPr id="77" name="Rectangle: Rounded Corners 76">
              <a:extLst>
                <a:ext uri="{FF2B5EF4-FFF2-40B4-BE49-F238E27FC236}">
                  <a16:creationId xmlns:a16="http://schemas.microsoft.com/office/drawing/2014/main" id="{31834481-7959-13EA-3CD2-3523A939B4D7}"/>
                </a:ext>
              </a:extLst>
            </p:cNvPr>
            <p:cNvSpPr/>
            <p:nvPr/>
          </p:nvSpPr>
          <p:spPr bwMode="auto">
            <a:xfrm>
              <a:off x="1860872" y="2338764"/>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78" name="Rectangle: Rounded Corners 77">
              <a:extLst>
                <a:ext uri="{FF2B5EF4-FFF2-40B4-BE49-F238E27FC236}">
                  <a16:creationId xmlns:a16="http://schemas.microsoft.com/office/drawing/2014/main" id="{E0D9AF99-CCE5-1A69-9E2F-525DADE43549}"/>
                </a:ext>
              </a:extLst>
            </p:cNvPr>
            <p:cNvSpPr/>
            <p:nvPr/>
          </p:nvSpPr>
          <p:spPr bwMode="auto">
            <a:xfrm>
              <a:off x="1880573" y="3175283"/>
              <a:ext cx="1202927"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79" name="TextBox 30">
              <a:extLst>
                <a:ext uri="{FF2B5EF4-FFF2-40B4-BE49-F238E27FC236}">
                  <a16:creationId xmlns:a16="http://schemas.microsoft.com/office/drawing/2014/main" id="{842513F1-0AED-C759-6C9B-43F41D5A1E72}"/>
                </a:ext>
              </a:extLst>
            </p:cNvPr>
            <p:cNvSpPr txBox="1"/>
            <p:nvPr/>
          </p:nvSpPr>
          <p:spPr>
            <a:xfrm>
              <a:off x="1888451" y="3628638"/>
              <a:ext cx="1222629" cy="309315"/>
            </a:xfrm>
            <a:prstGeom prst="rect">
              <a:avLst/>
            </a:prstGeom>
          </p:spPr>
          <p:txBody>
            <a:bodyPr wrap="square" lIns="0" tIns="0" rIns="0" bIns="0" rtlCol="0" anchor="t">
              <a:spAutoFit/>
            </a:bodyPr>
            <a:lstStyle/>
            <a:p>
              <a:pPr algn="ctr"/>
              <a:r>
                <a:rPr lang="en-US" sz="1010" b="1">
                  <a:solidFill>
                    <a:schemeClr val="tx2"/>
                  </a:solidFill>
                  <a:latin typeface="Arial" panose="020B0604020202020204" pitchFamily="34" charset="0"/>
                  <a:cs typeface="Arial" panose="020B0604020202020204" pitchFamily="34" charset="0"/>
                </a:rPr>
                <a:t>Hybrid</a:t>
              </a:r>
              <a:br>
                <a:rPr lang="en-US" sz="1010" b="1">
                  <a:solidFill>
                    <a:schemeClr val="tx2"/>
                  </a:solidFill>
                  <a:latin typeface="Arial" panose="020B0604020202020204" pitchFamily="34" charset="0"/>
                  <a:cs typeface="Arial" panose="020B0604020202020204" pitchFamily="34" charset="0"/>
                </a:rPr>
              </a:br>
              <a:r>
                <a:rPr lang="en-US" sz="1010">
                  <a:solidFill>
                    <a:schemeClr val="tx2"/>
                  </a:solidFill>
                  <a:latin typeface="Arial" panose="020B0604020202020204" pitchFamily="34" charset="0"/>
                  <a:cs typeface="Arial" panose="020B0604020202020204" pitchFamily="34" charset="0"/>
                </a:rPr>
                <a:t>30-50 MPG</a:t>
              </a:r>
            </a:p>
          </p:txBody>
        </p:sp>
        <p:sp>
          <p:nvSpPr>
            <p:cNvPr id="80" name="Rectangle: Rounded Corners 79">
              <a:extLst>
                <a:ext uri="{FF2B5EF4-FFF2-40B4-BE49-F238E27FC236}">
                  <a16:creationId xmlns:a16="http://schemas.microsoft.com/office/drawing/2014/main" id="{873F36AC-976B-B4D4-5ECE-DD6171FA58CF}"/>
                </a:ext>
              </a:extLst>
            </p:cNvPr>
            <p:cNvSpPr/>
            <p:nvPr/>
          </p:nvSpPr>
          <p:spPr bwMode="auto">
            <a:xfrm>
              <a:off x="1859258" y="4029648"/>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81" name="TextBox 80">
              <a:extLst>
                <a:ext uri="{FF2B5EF4-FFF2-40B4-BE49-F238E27FC236}">
                  <a16:creationId xmlns:a16="http://schemas.microsoft.com/office/drawing/2014/main" id="{62320232-B9D7-415C-B5DE-0AFF8DB1210A}"/>
                </a:ext>
              </a:extLst>
            </p:cNvPr>
            <p:cNvSpPr txBox="1"/>
            <p:nvPr/>
          </p:nvSpPr>
          <p:spPr>
            <a:xfrm>
              <a:off x="1888451" y="449815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Electric </a:t>
              </a:r>
              <a:br>
                <a:rPr lang="en-US" sz="1005" b="1">
                  <a:solidFill>
                    <a:schemeClr val="tx2"/>
                  </a:solidFill>
                  <a:latin typeface="Arial" panose="020B0604020202020204" pitchFamily="34" charset="0"/>
                  <a:cs typeface="Arial" panose="020B0604020202020204" pitchFamily="34" charset="0"/>
                </a:rPr>
              </a:br>
              <a:r>
                <a:rPr lang="en-US" sz="1005">
                  <a:solidFill>
                    <a:schemeClr val="tx2"/>
                  </a:solidFill>
                  <a:latin typeface="Arial" panose="020B0604020202020204" pitchFamily="34" charset="0"/>
                  <a:cs typeface="Arial" panose="020B0604020202020204" pitchFamily="34" charset="0"/>
                </a:rPr>
                <a:t>No Fuel</a:t>
              </a:r>
              <a:endParaRPr lang="en-US" sz="1005" b="1">
                <a:solidFill>
                  <a:schemeClr val="tx2"/>
                </a:solidFill>
                <a:latin typeface="Arial" panose="020B0604020202020204" pitchFamily="34" charset="0"/>
                <a:cs typeface="Arial" panose="020B0604020202020204" pitchFamily="34" charset="0"/>
              </a:endParaRPr>
            </a:p>
          </p:txBody>
        </p:sp>
        <p:sp>
          <p:nvSpPr>
            <p:cNvPr id="82" name="TextBox 28">
              <a:extLst>
                <a:ext uri="{FF2B5EF4-FFF2-40B4-BE49-F238E27FC236}">
                  <a16:creationId xmlns:a16="http://schemas.microsoft.com/office/drawing/2014/main" id="{C21E3286-2FEB-D5EC-5E70-48510029C26F}"/>
                </a:ext>
              </a:extLst>
            </p:cNvPr>
            <p:cNvSpPr txBox="1"/>
            <p:nvPr/>
          </p:nvSpPr>
          <p:spPr>
            <a:xfrm>
              <a:off x="1874204" y="278276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Average Efficiency</a:t>
              </a:r>
            </a:p>
            <a:p>
              <a:pPr algn="ctr"/>
              <a:r>
                <a:rPr lang="en-US" sz="1005">
                  <a:solidFill>
                    <a:schemeClr val="tx2"/>
                  </a:solidFill>
                  <a:latin typeface="Arial" panose="020B0604020202020204" pitchFamily="34" charset="0"/>
                  <a:cs typeface="Arial" panose="020B0604020202020204" pitchFamily="34" charset="0"/>
                </a:rPr>
                <a:t>20-30 MPG</a:t>
              </a:r>
            </a:p>
          </p:txBody>
        </p:sp>
        <p:pic>
          <p:nvPicPr>
            <p:cNvPr id="83" name="Picture 2">
              <a:extLst>
                <a:ext uri="{FF2B5EF4-FFF2-40B4-BE49-F238E27FC236}">
                  <a16:creationId xmlns:a16="http://schemas.microsoft.com/office/drawing/2014/main" id="{591BA74A-91FD-674C-C020-53A684B716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flipH="1">
              <a:off x="2128336" y="3243071"/>
              <a:ext cx="684472" cy="375610"/>
            </a:xfrm>
            <a:prstGeom prst="rect">
              <a:avLst/>
            </a:prstGeom>
          </p:spPr>
        </p:pic>
        <p:pic>
          <p:nvPicPr>
            <p:cNvPr id="84" name="Picture 3">
              <a:extLst>
                <a:ext uri="{FF2B5EF4-FFF2-40B4-BE49-F238E27FC236}">
                  <a16:creationId xmlns:a16="http://schemas.microsoft.com/office/drawing/2014/main" id="{D26A5FD8-2ED0-280D-1CE4-15FB5734D7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84901" y="4091159"/>
              <a:ext cx="636036" cy="452674"/>
            </a:xfrm>
            <a:prstGeom prst="rect">
              <a:avLst/>
            </a:prstGeom>
          </p:spPr>
        </p:pic>
        <p:pic>
          <p:nvPicPr>
            <p:cNvPr id="85" name="Picture 2">
              <a:extLst>
                <a:ext uri="{FF2B5EF4-FFF2-40B4-BE49-F238E27FC236}">
                  <a16:creationId xmlns:a16="http://schemas.microsoft.com/office/drawing/2014/main" id="{2AF31865-B5DB-FC8B-1EE3-EC077F6B066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flipH="1">
              <a:off x="2085571" y="1620037"/>
              <a:ext cx="717256" cy="298208"/>
            </a:xfrm>
            <a:prstGeom prst="rect">
              <a:avLst/>
            </a:prstGeom>
          </p:spPr>
        </p:pic>
        <p:grpSp>
          <p:nvGrpSpPr>
            <p:cNvPr id="86" name="Group 85">
              <a:extLst>
                <a:ext uri="{FF2B5EF4-FFF2-40B4-BE49-F238E27FC236}">
                  <a16:creationId xmlns:a16="http://schemas.microsoft.com/office/drawing/2014/main" id="{6D4F1E96-E025-EEF1-A488-06E7CF7374E0}"/>
                </a:ext>
              </a:extLst>
            </p:cNvPr>
            <p:cNvGrpSpPr/>
            <p:nvPr/>
          </p:nvGrpSpPr>
          <p:grpSpPr>
            <a:xfrm>
              <a:off x="2076461" y="2424791"/>
              <a:ext cx="720070" cy="370988"/>
              <a:chOff x="2107444" y="2399788"/>
              <a:chExt cx="720070" cy="370988"/>
            </a:xfrm>
          </p:grpSpPr>
          <p:pic>
            <p:nvPicPr>
              <p:cNvPr id="87" name="Picture 3">
                <a:extLst>
                  <a:ext uri="{FF2B5EF4-FFF2-40B4-BE49-F238E27FC236}">
                    <a16:creationId xmlns:a16="http://schemas.microsoft.com/office/drawing/2014/main" id="{A17E9D7D-0AED-2342-4589-12CE5D0905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107444" y="2399788"/>
                <a:ext cx="720070" cy="370988"/>
              </a:xfrm>
              <a:prstGeom prst="rect">
                <a:avLst/>
              </a:prstGeom>
            </p:spPr>
          </p:pic>
          <p:grpSp>
            <p:nvGrpSpPr>
              <p:cNvPr id="88" name="Picture 3">
                <a:extLst>
                  <a:ext uri="{FF2B5EF4-FFF2-40B4-BE49-F238E27FC236}">
                    <a16:creationId xmlns:a16="http://schemas.microsoft.com/office/drawing/2014/main" id="{97F78F09-4161-B6A1-6869-488058A53CD6}"/>
                  </a:ext>
                </a:extLst>
              </p:cNvPr>
              <p:cNvGrpSpPr/>
              <p:nvPr/>
            </p:nvGrpSpPr>
            <p:grpSpPr>
              <a:xfrm>
                <a:off x="2281884" y="2404576"/>
                <a:ext cx="411884" cy="140583"/>
                <a:chOff x="838986" y="2186887"/>
                <a:chExt cx="411884" cy="140583"/>
              </a:xfrm>
              <a:noFill/>
            </p:grpSpPr>
            <p:sp>
              <p:nvSpPr>
                <p:cNvPr id="89" name="Freeform: Shape 88">
                  <a:extLst>
                    <a:ext uri="{FF2B5EF4-FFF2-40B4-BE49-F238E27FC236}">
                      <a16:creationId xmlns:a16="http://schemas.microsoft.com/office/drawing/2014/main" id="{A2AA2726-D2DD-C389-18E1-AB20A21C2702}"/>
                    </a:ext>
                  </a:extLst>
                </p:cNvPr>
                <p:cNvSpPr/>
                <p:nvPr/>
              </p:nvSpPr>
              <p:spPr>
                <a:xfrm>
                  <a:off x="841973" y="2189748"/>
                  <a:ext cx="408897" cy="137722"/>
                </a:xfrm>
                <a:custGeom>
                  <a:avLst/>
                  <a:gdLst>
                    <a:gd name="connsiteX0" fmla="*/ 408897 w 408897"/>
                    <a:gd name="connsiteY0" fmla="*/ 137723 h 137722"/>
                    <a:gd name="connsiteX1" fmla="*/ 0 w 408897"/>
                    <a:gd name="connsiteY1" fmla="*/ 137723 h 137722"/>
                    <a:gd name="connsiteX2" fmla="*/ 91955 w 408897"/>
                    <a:gd name="connsiteY2" fmla="*/ 20405 h 137722"/>
                    <a:gd name="connsiteX3" fmla="*/ 134601 w 408897"/>
                    <a:gd name="connsiteY3" fmla="*/ 0 h 137722"/>
                    <a:gd name="connsiteX4" fmla="*/ 295108 w 408897"/>
                    <a:gd name="connsiteY4" fmla="*/ 0 h 137722"/>
                    <a:gd name="connsiteX5" fmla="*/ 331571 w 408897"/>
                    <a:gd name="connsiteY5" fmla="*/ 19341 h 137722"/>
                    <a:gd name="connsiteX6" fmla="*/ 408897 w 408897"/>
                    <a:gd name="connsiteY6" fmla="*/ 137723 h 13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7" h="137722">
                      <a:moveTo>
                        <a:pt x="408897" y="137723"/>
                      </a:moveTo>
                      <a:lnTo>
                        <a:pt x="0" y="137723"/>
                      </a:lnTo>
                      <a:lnTo>
                        <a:pt x="91955" y="20405"/>
                      </a:lnTo>
                      <a:cubicBezTo>
                        <a:pt x="102023" y="7562"/>
                        <a:pt x="117822" y="0"/>
                        <a:pt x="134601" y="0"/>
                      </a:cubicBezTo>
                      <a:lnTo>
                        <a:pt x="295108" y="0"/>
                      </a:lnTo>
                      <a:cubicBezTo>
                        <a:pt x="309934" y="0"/>
                        <a:pt x="323716" y="7309"/>
                        <a:pt x="331571" y="19341"/>
                      </a:cubicBezTo>
                      <a:lnTo>
                        <a:pt x="408897" y="137723"/>
                      </a:lnTo>
                    </a:path>
                  </a:pathLst>
                </a:custGeom>
                <a:noFill/>
                <a:ln w="5927" cap="flat">
                  <a:solidFill>
                    <a:schemeClr val="bg2">
                      <a:lumMod val="25000"/>
                    </a:schemeClr>
                  </a:solid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A81DC917-1F60-3A91-56B0-0FC049825D64}"/>
                    </a:ext>
                  </a:extLst>
                </p:cNvPr>
                <p:cNvSpPr/>
                <p:nvPr/>
              </p:nvSpPr>
              <p:spPr>
                <a:xfrm>
                  <a:off x="838986" y="2186887"/>
                  <a:ext cx="383636" cy="132635"/>
                </a:xfrm>
                <a:custGeom>
                  <a:avLst/>
                  <a:gdLst>
                    <a:gd name="connsiteX0" fmla="*/ 411884 w 414878"/>
                    <a:gd name="connsiteY0" fmla="*/ 140584 h 143436"/>
                    <a:gd name="connsiteX1" fmla="*/ 411884 w 414878"/>
                    <a:gd name="connsiteY1" fmla="*/ 137723 h 143436"/>
                    <a:gd name="connsiteX2" fmla="*/ 8967 w 414878"/>
                    <a:gd name="connsiteY2" fmla="*/ 137723 h 143436"/>
                    <a:gd name="connsiteX3" fmla="*/ 97342 w 414878"/>
                    <a:gd name="connsiteY3" fmla="*/ 24981 h 143436"/>
                    <a:gd name="connsiteX4" fmla="*/ 137588 w 414878"/>
                    <a:gd name="connsiteY4" fmla="*/ 5722 h 143436"/>
                    <a:gd name="connsiteX5" fmla="*/ 298095 w 414878"/>
                    <a:gd name="connsiteY5" fmla="*/ 5722 h 143436"/>
                    <a:gd name="connsiteX6" fmla="*/ 332021 w 414878"/>
                    <a:gd name="connsiteY6" fmla="*/ 23722 h 143436"/>
                    <a:gd name="connsiteX7" fmla="*/ 409347 w 414878"/>
                    <a:gd name="connsiteY7" fmla="*/ 142096 h 143436"/>
                    <a:gd name="connsiteX8" fmla="*/ 411884 w 414878"/>
                    <a:gd name="connsiteY8" fmla="*/ 140584 h 143436"/>
                    <a:gd name="connsiteX9" fmla="*/ 411884 w 414878"/>
                    <a:gd name="connsiteY9" fmla="*/ 137723 h 143436"/>
                    <a:gd name="connsiteX10" fmla="*/ 411884 w 414878"/>
                    <a:gd name="connsiteY10" fmla="*/ 140584 h 143436"/>
                    <a:gd name="connsiteX11" fmla="*/ 414424 w 414878"/>
                    <a:gd name="connsiteY11" fmla="*/ 139063 h 143436"/>
                    <a:gd name="connsiteX12" fmla="*/ 337097 w 414878"/>
                    <a:gd name="connsiteY12" fmla="*/ 20682 h 143436"/>
                    <a:gd name="connsiteX13" fmla="*/ 298095 w 414878"/>
                    <a:gd name="connsiteY13" fmla="*/ 0 h 143436"/>
                    <a:gd name="connsiteX14" fmla="*/ 137588 w 414878"/>
                    <a:gd name="connsiteY14" fmla="*/ 0 h 143436"/>
                    <a:gd name="connsiteX15" fmla="*/ 92552 w 414878"/>
                    <a:gd name="connsiteY15" fmla="*/ 21546 h 143436"/>
                    <a:gd name="connsiteX16" fmla="*/ 595 w 414878"/>
                    <a:gd name="connsiteY16" fmla="*/ 138863 h 143436"/>
                    <a:gd name="connsiteX17" fmla="*/ 316 w 414878"/>
                    <a:gd name="connsiteY17" fmla="*/ 141858 h 143436"/>
                    <a:gd name="connsiteX18" fmla="*/ 2987 w 414878"/>
                    <a:gd name="connsiteY18" fmla="*/ 143437 h 143436"/>
                    <a:gd name="connsiteX19" fmla="*/ 411884 w 414878"/>
                    <a:gd name="connsiteY19" fmla="*/ 143437 h 143436"/>
                    <a:gd name="connsiteX20" fmla="*/ 414501 w 414878"/>
                    <a:gd name="connsiteY20" fmla="*/ 141970 h 143436"/>
                    <a:gd name="connsiteX21" fmla="*/ 414424 w 414878"/>
                    <a:gd name="connsiteY21" fmla="*/ 139063 h 143436"/>
                    <a:gd name="connsiteX22" fmla="*/ 411884 w 414878"/>
                    <a:gd name="connsiteY22" fmla="*/ 140584 h 143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4878" h="143436">
                      <a:moveTo>
                        <a:pt x="411884" y="140584"/>
                      </a:moveTo>
                      <a:lnTo>
                        <a:pt x="411884" y="137723"/>
                      </a:lnTo>
                      <a:lnTo>
                        <a:pt x="8967" y="137723"/>
                      </a:lnTo>
                      <a:lnTo>
                        <a:pt x="97342" y="24981"/>
                      </a:lnTo>
                      <a:cubicBezTo>
                        <a:pt x="106840" y="12858"/>
                        <a:pt x="121751" y="5722"/>
                        <a:pt x="137588" y="5722"/>
                      </a:cubicBezTo>
                      <a:lnTo>
                        <a:pt x="298095" y="5722"/>
                      </a:lnTo>
                      <a:cubicBezTo>
                        <a:pt x="311892" y="5722"/>
                        <a:pt x="324709" y="12524"/>
                        <a:pt x="332021" y="23722"/>
                      </a:cubicBezTo>
                      <a:lnTo>
                        <a:pt x="409347" y="142096"/>
                      </a:lnTo>
                      <a:lnTo>
                        <a:pt x="411884" y="140584"/>
                      </a:lnTo>
                      <a:lnTo>
                        <a:pt x="411884" y="137723"/>
                      </a:lnTo>
                      <a:lnTo>
                        <a:pt x="411884" y="140584"/>
                      </a:lnTo>
                      <a:lnTo>
                        <a:pt x="414424" y="139063"/>
                      </a:lnTo>
                      <a:lnTo>
                        <a:pt x="337097" y="20682"/>
                      </a:lnTo>
                      <a:cubicBezTo>
                        <a:pt x="328688" y="7823"/>
                        <a:pt x="313949" y="0"/>
                        <a:pt x="298095" y="0"/>
                      </a:cubicBezTo>
                      <a:lnTo>
                        <a:pt x="137588" y="0"/>
                      </a:lnTo>
                      <a:cubicBezTo>
                        <a:pt x="119866" y="0"/>
                        <a:pt x="103188" y="7987"/>
                        <a:pt x="92552" y="21546"/>
                      </a:cubicBezTo>
                      <a:lnTo>
                        <a:pt x="595" y="138863"/>
                      </a:lnTo>
                      <a:cubicBezTo>
                        <a:pt x="-81" y="139735"/>
                        <a:pt x="-191" y="140889"/>
                        <a:pt x="316" y="141858"/>
                      </a:cubicBezTo>
                      <a:cubicBezTo>
                        <a:pt x="822" y="142834"/>
                        <a:pt x="1857" y="143437"/>
                        <a:pt x="2987" y="143437"/>
                      </a:cubicBezTo>
                      <a:lnTo>
                        <a:pt x="411884" y="143437"/>
                      </a:lnTo>
                      <a:cubicBezTo>
                        <a:pt x="412966" y="143437"/>
                        <a:pt x="413971" y="142878"/>
                        <a:pt x="414501" y="141970"/>
                      </a:cubicBezTo>
                      <a:cubicBezTo>
                        <a:pt x="415031" y="141060"/>
                        <a:pt x="415000" y="139943"/>
                        <a:pt x="414424" y="139063"/>
                      </a:cubicBezTo>
                      <a:lnTo>
                        <a:pt x="411884" y="140584"/>
                      </a:lnTo>
                    </a:path>
                  </a:pathLst>
                </a:custGeom>
                <a:noFill/>
                <a:ln w="5927" cap="flat">
                  <a:solidFill>
                    <a:schemeClr val="bg2">
                      <a:lumMod val="25000"/>
                    </a:schemeClr>
                  </a:solid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AAA36157-D688-283F-4133-2B742A16C670}"/>
                    </a:ext>
                  </a:extLst>
                </p:cNvPr>
                <p:cNvSpPr/>
                <p:nvPr/>
              </p:nvSpPr>
              <p:spPr>
                <a:xfrm>
                  <a:off x="893089" y="2216352"/>
                  <a:ext cx="283578" cy="102751"/>
                </a:xfrm>
                <a:custGeom>
                  <a:avLst/>
                  <a:gdLst>
                    <a:gd name="connsiteX0" fmla="*/ 306673 w 306672"/>
                    <a:gd name="connsiteY0" fmla="*/ 111119 h 111119"/>
                    <a:gd name="connsiteX1" fmla="*/ 0 w 306672"/>
                    <a:gd name="connsiteY1" fmla="*/ 111119 h 111119"/>
                    <a:gd name="connsiteX2" fmla="*/ 80962 w 306672"/>
                    <a:gd name="connsiteY2" fmla="*/ 0 h 111119"/>
                    <a:gd name="connsiteX3" fmla="*/ 239204 w 306672"/>
                    <a:gd name="connsiteY3" fmla="*/ 0 h 111119"/>
                    <a:gd name="connsiteX4" fmla="*/ 306673 w 306672"/>
                    <a:gd name="connsiteY4" fmla="*/ 111119 h 111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672" h="111119">
                      <a:moveTo>
                        <a:pt x="306673" y="111119"/>
                      </a:moveTo>
                      <a:lnTo>
                        <a:pt x="0" y="111119"/>
                      </a:lnTo>
                      <a:lnTo>
                        <a:pt x="80962" y="0"/>
                      </a:lnTo>
                      <a:lnTo>
                        <a:pt x="239204" y="0"/>
                      </a:lnTo>
                      <a:lnTo>
                        <a:pt x="306673" y="111119"/>
                      </a:lnTo>
                    </a:path>
                  </a:pathLst>
                </a:custGeom>
                <a:noFill/>
                <a:ln w="5927" cap="flat">
                  <a:solidFill>
                    <a:schemeClr val="bg2">
                      <a:lumMod val="25000"/>
                    </a:schemeClr>
                  </a:solidFill>
                  <a:prstDash val="solid"/>
                  <a:miter/>
                </a:ln>
              </p:spPr>
              <p:txBody>
                <a:bodyPr rtlCol="0" anchor="ctr"/>
                <a:lstStyle/>
                <a:p>
                  <a:endParaRPr lang="en-US"/>
                </a:p>
              </p:txBody>
            </p:sp>
          </p:grpSp>
        </p:grpSp>
      </p:grpSp>
    </p:spTree>
    <p:extLst>
      <p:ext uri="{BB962C8B-B14F-4D97-AF65-F5344CB8AC3E}">
        <p14:creationId xmlns:p14="http://schemas.microsoft.com/office/powerpoint/2010/main" val="376495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45DA7F9-ABAD-459B-B144-3475ADDE289D}"/>
              </a:ext>
            </a:extLst>
          </p:cNvPr>
          <p:cNvSpPr/>
          <p:nvPr/>
        </p:nvSpPr>
        <p:spPr bwMode="auto">
          <a:xfrm>
            <a:off x="915296" y="1027358"/>
            <a:ext cx="10317312" cy="4258581"/>
          </a:xfrm>
          <a:prstGeom prst="roundRect">
            <a:avLst>
              <a:gd name="adj" fmla="val 6498"/>
            </a:avLst>
          </a:prstGeom>
          <a:solidFill>
            <a:srgbClr val="F0FAF3"/>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dirty="0">
              <a:solidFill>
                <a:sysClr val="windowText" lastClr="000000"/>
              </a:solidFill>
              <a:latin typeface="Arial" panose="020B0604020202020204" pitchFamily="34" charset="0"/>
              <a:cs typeface="Arial" panose="020B0604020202020204" pitchFamily="34" charset="0"/>
            </a:endParaRPr>
          </a:p>
        </p:txBody>
      </p:sp>
      <p:sp>
        <p:nvSpPr>
          <p:cNvPr id="86" name="Freeform 10">
            <a:extLst>
              <a:ext uri="{FF2B5EF4-FFF2-40B4-BE49-F238E27FC236}">
                <a16:creationId xmlns:a16="http://schemas.microsoft.com/office/drawing/2014/main" id="{FDBC20E7-56D0-4727-8440-09BCB4F2ABE1}"/>
              </a:ext>
            </a:extLst>
          </p:cNvPr>
          <p:cNvSpPr/>
          <p:nvPr/>
        </p:nvSpPr>
        <p:spPr>
          <a:xfrm>
            <a:off x="6574848" y="3223735"/>
            <a:ext cx="791184" cy="745001"/>
          </a:xfrm>
          <a:custGeom>
            <a:avLst/>
            <a:gdLst/>
            <a:ahLst/>
            <a:cxnLst/>
            <a:rect l="l" t="t" r="r" b="b"/>
            <a:pathLst>
              <a:path w="4495823" h="1341435">
                <a:moveTo>
                  <a:pt x="0" y="0"/>
                </a:moveTo>
                <a:lnTo>
                  <a:pt x="4495823" y="0"/>
                </a:lnTo>
                <a:lnTo>
                  <a:pt x="4495823" y="1341435"/>
                </a:lnTo>
                <a:lnTo>
                  <a:pt x="0" y="1341435"/>
                </a:lnTo>
                <a:close/>
              </a:path>
            </a:pathLst>
          </a:custGeom>
          <a:solidFill>
            <a:schemeClr val="tx2">
              <a:lumMod val="50000"/>
              <a:lumOff val="50000"/>
            </a:schemeClr>
          </a:solidFill>
        </p:spPr>
      </p:sp>
      <p:sp>
        <p:nvSpPr>
          <p:cNvPr id="51" name="Freeform 6">
            <a:extLst>
              <a:ext uri="{FF2B5EF4-FFF2-40B4-BE49-F238E27FC236}">
                <a16:creationId xmlns:a16="http://schemas.microsoft.com/office/drawing/2014/main" id="{220E6903-34A9-4495-90CB-E4C97B26F49E}"/>
              </a:ext>
            </a:extLst>
          </p:cNvPr>
          <p:cNvSpPr/>
          <p:nvPr/>
        </p:nvSpPr>
        <p:spPr>
          <a:xfrm>
            <a:off x="2343273" y="3224386"/>
            <a:ext cx="3964657" cy="744351"/>
          </a:xfrm>
          <a:custGeom>
            <a:avLst/>
            <a:gdLst/>
            <a:ahLst/>
            <a:cxnLst/>
            <a:rect l="l" t="t" r="r" b="b"/>
            <a:pathLst>
              <a:path w="7447280" h="1341435">
                <a:moveTo>
                  <a:pt x="0" y="0"/>
                </a:moveTo>
                <a:lnTo>
                  <a:pt x="7447280" y="0"/>
                </a:lnTo>
                <a:lnTo>
                  <a:pt x="7447280" y="1341435"/>
                </a:lnTo>
                <a:lnTo>
                  <a:pt x="0" y="1341435"/>
                </a:lnTo>
                <a:close/>
              </a:path>
            </a:pathLst>
          </a:custGeom>
          <a:solidFill>
            <a:srgbClr val="5B99D1"/>
          </a:solidFill>
        </p:spPr>
      </p:sp>
      <p:sp>
        <p:nvSpPr>
          <p:cNvPr id="71" name="Freeform 10">
            <a:extLst>
              <a:ext uri="{FF2B5EF4-FFF2-40B4-BE49-F238E27FC236}">
                <a16:creationId xmlns:a16="http://schemas.microsoft.com/office/drawing/2014/main" id="{FC90D2DB-128F-40F3-9678-B3F090387267}"/>
              </a:ext>
            </a:extLst>
          </p:cNvPr>
          <p:cNvSpPr/>
          <p:nvPr/>
        </p:nvSpPr>
        <p:spPr>
          <a:xfrm>
            <a:off x="2349419" y="3224385"/>
            <a:ext cx="2344733" cy="744351"/>
          </a:xfrm>
          <a:custGeom>
            <a:avLst/>
            <a:gdLst/>
            <a:ahLst/>
            <a:cxnLst/>
            <a:rect l="l" t="t" r="r" b="b"/>
            <a:pathLst>
              <a:path w="4495823" h="1341435">
                <a:moveTo>
                  <a:pt x="0" y="0"/>
                </a:moveTo>
                <a:lnTo>
                  <a:pt x="4495823" y="0"/>
                </a:lnTo>
                <a:lnTo>
                  <a:pt x="4495823" y="1341435"/>
                </a:lnTo>
                <a:lnTo>
                  <a:pt x="0" y="1341435"/>
                </a:lnTo>
                <a:close/>
              </a:path>
            </a:pathLst>
          </a:custGeom>
          <a:solidFill>
            <a:schemeClr val="accent1">
              <a:lumMod val="75000"/>
            </a:schemeClr>
          </a:solidFill>
        </p:spPr>
      </p:sp>
      <p:sp>
        <p:nvSpPr>
          <p:cNvPr id="50" name="Freeform 5">
            <a:extLst>
              <a:ext uri="{FF2B5EF4-FFF2-40B4-BE49-F238E27FC236}">
                <a16:creationId xmlns:a16="http://schemas.microsoft.com/office/drawing/2014/main" id="{09462C36-5F21-46F0-8EA8-FA18723084EC}"/>
              </a:ext>
            </a:extLst>
          </p:cNvPr>
          <p:cNvSpPr/>
          <p:nvPr/>
        </p:nvSpPr>
        <p:spPr>
          <a:xfrm>
            <a:off x="2343274" y="2360700"/>
            <a:ext cx="3356022" cy="762786"/>
          </a:xfrm>
          <a:custGeom>
            <a:avLst/>
            <a:gdLst/>
            <a:ahLst/>
            <a:cxnLst/>
            <a:rect l="l" t="t" r="r" b="b"/>
            <a:pathLst>
              <a:path w="6555740" h="1341435">
                <a:moveTo>
                  <a:pt x="0" y="0"/>
                </a:moveTo>
                <a:lnTo>
                  <a:pt x="6555740" y="0"/>
                </a:lnTo>
                <a:lnTo>
                  <a:pt x="6555740" y="1341436"/>
                </a:lnTo>
                <a:lnTo>
                  <a:pt x="0" y="1341436"/>
                </a:lnTo>
                <a:close/>
              </a:path>
            </a:pathLst>
          </a:custGeom>
          <a:solidFill>
            <a:srgbClr val="5B99D1"/>
          </a:solidFill>
        </p:spPr>
        <p:txBody>
          <a:bodyPr/>
          <a:lstStyle/>
          <a:p>
            <a:endParaRPr lang="en-US"/>
          </a:p>
        </p:txBody>
      </p:sp>
      <p:sp>
        <p:nvSpPr>
          <p:cNvPr id="60" name="Freeform 5">
            <a:extLst>
              <a:ext uri="{FF2B5EF4-FFF2-40B4-BE49-F238E27FC236}">
                <a16:creationId xmlns:a16="http://schemas.microsoft.com/office/drawing/2014/main" id="{F747DDBB-8673-4241-84FE-E7A2F2BF5B95}"/>
              </a:ext>
            </a:extLst>
          </p:cNvPr>
          <p:cNvSpPr/>
          <p:nvPr/>
        </p:nvSpPr>
        <p:spPr>
          <a:xfrm>
            <a:off x="6356793" y="2358551"/>
            <a:ext cx="1242827" cy="762786"/>
          </a:xfrm>
          <a:custGeom>
            <a:avLst/>
            <a:gdLst/>
            <a:ahLst/>
            <a:cxnLst/>
            <a:rect l="l" t="t" r="r" b="b"/>
            <a:pathLst>
              <a:path w="6555740" h="1341435">
                <a:moveTo>
                  <a:pt x="0" y="0"/>
                </a:moveTo>
                <a:lnTo>
                  <a:pt x="6555740" y="0"/>
                </a:lnTo>
                <a:lnTo>
                  <a:pt x="6555740" y="1341436"/>
                </a:lnTo>
                <a:lnTo>
                  <a:pt x="0" y="1341436"/>
                </a:lnTo>
                <a:close/>
              </a:path>
            </a:pathLst>
          </a:custGeom>
          <a:solidFill>
            <a:schemeClr val="tx2">
              <a:lumMod val="50000"/>
              <a:lumOff val="50000"/>
            </a:schemeClr>
          </a:solidFill>
        </p:spPr>
        <p:txBody>
          <a:bodyPr/>
          <a:lstStyle/>
          <a:p>
            <a:endParaRPr lang="en-US"/>
          </a:p>
        </p:txBody>
      </p:sp>
      <p:sp>
        <p:nvSpPr>
          <p:cNvPr id="69" name="Freeform 9">
            <a:extLst>
              <a:ext uri="{FF2B5EF4-FFF2-40B4-BE49-F238E27FC236}">
                <a16:creationId xmlns:a16="http://schemas.microsoft.com/office/drawing/2014/main" id="{2BC54248-3844-4FE3-A6C4-C04141891349}"/>
              </a:ext>
            </a:extLst>
          </p:cNvPr>
          <p:cNvSpPr/>
          <p:nvPr/>
        </p:nvSpPr>
        <p:spPr>
          <a:xfrm>
            <a:off x="2343274" y="2360700"/>
            <a:ext cx="587507" cy="762786"/>
          </a:xfrm>
          <a:custGeom>
            <a:avLst/>
            <a:gdLst/>
            <a:ahLst/>
            <a:cxnLst/>
            <a:rect l="l" t="t" r="r" b="b"/>
            <a:pathLst>
              <a:path w="1064021" h="1341435">
                <a:moveTo>
                  <a:pt x="0" y="0"/>
                </a:moveTo>
                <a:lnTo>
                  <a:pt x="1064021" y="0"/>
                </a:lnTo>
                <a:lnTo>
                  <a:pt x="1064021" y="1341436"/>
                </a:lnTo>
                <a:lnTo>
                  <a:pt x="0" y="1341436"/>
                </a:lnTo>
                <a:close/>
              </a:path>
            </a:pathLst>
          </a:custGeom>
          <a:solidFill>
            <a:schemeClr val="accent1">
              <a:lumMod val="75000"/>
            </a:schemeClr>
          </a:solidFill>
        </p:spPr>
      </p:sp>
      <p:sp>
        <p:nvSpPr>
          <p:cNvPr id="49" name="Freeform 4">
            <a:extLst>
              <a:ext uri="{FF2B5EF4-FFF2-40B4-BE49-F238E27FC236}">
                <a16:creationId xmlns:a16="http://schemas.microsoft.com/office/drawing/2014/main" id="{0D13878F-5F75-4ECB-AB33-D50CC7A21E8F}"/>
              </a:ext>
            </a:extLst>
          </p:cNvPr>
          <p:cNvSpPr/>
          <p:nvPr/>
        </p:nvSpPr>
        <p:spPr>
          <a:xfrm>
            <a:off x="2333104" y="1515451"/>
            <a:ext cx="5060070" cy="762786"/>
          </a:xfrm>
          <a:custGeom>
            <a:avLst/>
            <a:gdLst/>
            <a:ahLst/>
            <a:cxnLst/>
            <a:rect l="l" t="t" r="r" b="b"/>
            <a:pathLst>
              <a:path w="9881870" h="1341435">
                <a:moveTo>
                  <a:pt x="0" y="0"/>
                </a:moveTo>
                <a:lnTo>
                  <a:pt x="9881870" y="0"/>
                </a:lnTo>
                <a:lnTo>
                  <a:pt x="9881870" y="1341435"/>
                </a:lnTo>
                <a:lnTo>
                  <a:pt x="0" y="1341435"/>
                </a:lnTo>
                <a:close/>
              </a:path>
            </a:pathLst>
          </a:custGeom>
          <a:solidFill>
            <a:srgbClr val="5B99D1"/>
          </a:solidFill>
        </p:spPr>
        <p:txBody>
          <a:bodyPr/>
          <a:lstStyle/>
          <a:p>
            <a:endParaRPr lang="en-US"/>
          </a:p>
        </p:txBody>
      </p:sp>
      <p:sp>
        <p:nvSpPr>
          <p:cNvPr id="58" name="Freeform 4">
            <a:extLst>
              <a:ext uri="{FF2B5EF4-FFF2-40B4-BE49-F238E27FC236}">
                <a16:creationId xmlns:a16="http://schemas.microsoft.com/office/drawing/2014/main" id="{AE9B3F53-5B24-4FBD-91DD-57527FEF1817}"/>
              </a:ext>
            </a:extLst>
          </p:cNvPr>
          <p:cNvSpPr/>
          <p:nvPr/>
        </p:nvSpPr>
        <p:spPr>
          <a:xfrm>
            <a:off x="8481778" y="1510951"/>
            <a:ext cx="2156866" cy="762786"/>
          </a:xfrm>
          <a:custGeom>
            <a:avLst/>
            <a:gdLst/>
            <a:ahLst/>
            <a:cxnLst/>
            <a:rect l="l" t="t" r="r" b="b"/>
            <a:pathLst>
              <a:path w="9881870" h="1341435">
                <a:moveTo>
                  <a:pt x="0" y="0"/>
                </a:moveTo>
                <a:lnTo>
                  <a:pt x="9881870" y="0"/>
                </a:lnTo>
                <a:lnTo>
                  <a:pt x="9881870" y="1341435"/>
                </a:lnTo>
                <a:lnTo>
                  <a:pt x="0" y="1341435"/>
                </a:lnTo>
                <a:close/>
              </a:path>
            </a:pathLst>
          </a:custGeom>
          <a:solidFill>
            <a:schemeClr val="tx2">
              <a:lumMod val="50000"/>
              <a:lumOff val="50000"/>
            </a:schemeClr>
          </a:solidFill>
        </p:spPr>
        <p:txBody>
          <a:bodyPr/>
          <a:lstStyle/>
          <a:p>
            <a:endParaRPr lang="en-US"/>
          </a:p>
        </p:txBody>
      </p:sp>
      <p:sp>
        <p:nvSpPr>
          <p:cNvPr id="66" name="Freeform 8">
            <a:extLst>
              <a:ext uri="{FF2B5EF4-FFF2-40B4-BE49-F238E27FC236}">
                <a16:creationId xmlns:a16="http://schemas.microsoft.com/office/drawing/2014/main" id="{E139AE12-561E-4535-9A80-4AA0190C618D}"/>
              </a:ext>
            </a:extLst>
          </p:cNvPr>
          <p:cNvSpPr/>
          <p:nvPr/>
        </p:nvSpPr>
        <p:spPr>
          <a:xfrm>
            <a:off x="2343274" y="1515451"/>
            <a:ext cx="587315" cy="762786"/>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61" name="Freeform 7">
            <a:extLst>
              <a:ext uri="{FF2B5EF4-FFF2-40B4-BE49-F238E27FC236}">
                <a16:creationId xmlns:a16="http://schemas.microsoft.com/office/drawing/2014/main" id="{15BF197B-1125-46CF-A4E4-034AA3D2C91D}"/>
              </a:ext>
            </a:extLst>
          </p:cNvPr>
          <p:cNvSpPr/>
          <p:nvPr/>
        </p:nvSpPr>
        <p:spPr>
          <a:xfrm>
            <a:off x="2343275" y="4051200"/>
            <a:ext cx="3154430" cy="762786"/>
          </a:xfrm>
          <a:custGeom>
            <a:avLst/>
            <a:gdLst/>
            <a:ahLst/>
            <a:cxnLst/>
            <a:rect l="l" t="t" r="r" b="b"/>
            <a:pathLst>
              <a:path w="7927340" h="1341435">
                <a:moveTo>
                  <a:pt x="0" y="0"/>
                </a:moveTo>
                <a:lnTo>
                  <a:pt x="7927340" y="0"/>
                </a:lnTo>
                <a:lnTo>
                  <a:pt x="7927340" y="1341435"/>
                </a:lnTo>
                <a:lnTo>
                  <a:pt x="0" y="1341435"/>
                </a:lnTo>
                <a:close/>
              </a:path>
            </a:pathLst>
          </a:custGeom>
          <a:solidFill>
            <a:srgbClr val="7AC143"/>
          </a:solidFill>
        </p:spPr>
      </p:sp>
      <p:sp>
        <p:nvSpPr>
          <p:cNvPr id="79" name="Freeform 11">
            <a:extLst>
              <a:ext uri="{FF2B5EF4-FFF2-40B4-BE49-F238E27FC236}">
                <a16:creationId xmlns:a16="http://schemas.microsoft.com/office/drawing/2014/main" id="{9FB0E289-6439-44A3-99B7-532F084E3436}"/>
              </a:ext>
            </a:extLst>
          </p:cNvPr>
          <p:cNvSpPr/>
          <p:nvPr/>
        </p:nvSpPr>
        <p:spPr>
          <a:xfrm>
            <a:off x="2343273" y="4051200"/>
            <a:ext cx="4088081" cy="762786"/>
          </a:xfrm>
          <a:custGeom>
            <a:avLst/>
            <a:gdLst/>
            <a:ahLst/>
            <a:cxnLst/>
            <a:rect l="l" t="t" r="r" b="b"/>
            <a:pathLst>
              <a:path w="7927340" h="1341435">
                <a:moveTo>
                  <a:pt x="0" y="0"/>
                </a:moveTo>
                <a:lnTo>
                  <a:pt x="7927340" y="0"/>
                </a:lnTo>
                <a:lnTo>
                  <a:pt x="7927340" y="1341435"/>
                </a:lnTo>
                <a:lnTo>
                  <a:pt x="0" y="1341435"/>
                </a:lnTo>
                <a:close/>
              </a:path>
            </a:pathLst>
          </a:custGeom>
          <a:solidFill>
            <a:schemeClr val="accent1">
              <a:lumMod val="75000"/>
            </a:schemeClr>
          </a:solidFill>
        </p:spPr>
        <p:txBody>
          <a:bodyPr/>
          <a:lstStyle/>
          <a:p>
            <a:endParaRPr lang="en-US"/>
          </a:p>
        </p:txBody>
      </p:sp>
      <p:sp>
        <p:nvSpPr>
          <p:cNvPr id="8" name="TextBox 31">
            <a:extLst>
              <a:ext uri="{FF2B5EF4-FFF2-40B4-BE49-F238E27FC236}">
                <a16:creationId xmlns:a16="http://schemas.microsoft.com/office/drawing/2014/main" id="{83C25D79-038B-4466-928C-4E9E052C0FCA}"/>
              </a:ext>
            </a:extLst>
          </p:cNvPr>
          <p:cNvSpPr txBox="1"/>
          <p:nvPr/>
        </p:nvSpPr>
        <p:spPr>
          <a:xfrm>
            <a:off x="2077901" y="1129114"/>
            <a:ext cx="7911966" cy="310150"/>
          </a:xfrm>
          <a:prstGeom prst="rect">
            <a:avLst/>
          </a:prstGeom>
        </p:spPr>
        <p:txBody>
          <a:bodyPr wrap="square" lIns="0" tIns="0" rIns="0" bIns="0" rtlCol="0" anchor="t">
            <a:spAutoFit/>
          </a:bodyPr>
          <a:lstStyle/>
          <a:p>
            <a:pPr algn="ctr">
              <a:lnSpc>
                <a:spcPts val="1221"/>
              </a:lnSpc>
            </a:pPr>
            <a:r>
              <a:rPr lang="en-US" sz="1400" b="1" dirty="0">
                <a:solidFill>
                  <a:schemeClr val="accent1">
                    <a:lumMod val="75000"/>
                  </a:schemeClr>
                </a:solidFill>
                <a:latin typeface="Arial" panose="020B0604020202020204" pitchFamily="34" charset="0"/>
                <a:cs typeface="Arial" panose="020B0604020202020204" pitchFamily="34" charset="0"/>
              </a:rPr>
              <a:t>Funding Option: Increase State Fuel Tax</a:t>
            </a:r>
          </a:p>
          <a:p>
            <a:pPr algn="ctr">
              <a:lnSpc>
                <a:spcPts val="1221"/>
              </a:lnSpc>
            </a:pPr>
            <a:r>
              <a:rPr lang="en-US" sz="1400" b="1" dirty="0">
                <a:solidFill>
                  <a:schemeClr val="accent1">
                    <a:lumMod val="75000"/>
                  </a:schemeClr>
                </a:solidFill>
                <a:latin typeface="Arial" panose="020B0604020202020204" pitchFamily="34" charset="0"/>
                <a:cs typeface="Arial" panose="020B0604020202020204" pitchFamily="34" charset="0"/>
              </a:rPr>
              <a:t>Annual Contribution to </a:t>
            </a:r>
            <a:r>
              <a:rPr lang="en-US" sz="1400" b="1" u="sng" dirty="0">
                <a:solidFill>
                  <a:schemeClr val="accent1">
                    <a:lumMod val="75000"/>
                  </a:schemeClr>
                </a:solidFill>
                <a:latin typeface="Arial" panose="020B0604020202020204" pitchFamily="34" charset="0"/>
                <a:cs typeface="Arial" panose="020B0604020202020204" pitchFamily="34" charset="0"/>
              </a:rPr>
              <a:t>State </a:t>
            </a:r>
            <a:r>
              <a:rPr lang="en-US" sz="1400" b="1" dirty="0">
                <a:solidFill>
                  <a:schemeClr val="accent1">
                    <a:lumMod val="75000"/>
                  </a:schemeClr>
                </a:solidFill>
                <a:latin typeface="Arial" panose="020B0604020202020204" pitchFamily="34" charset="0"/>
                <a:cs typeface="Arial" panose="020B0604020202020204" pitchFamily="34" charset="0"/>
              </a:rPr>
              <a:t>Transportation Funding from Ohio-Based  Light-Duty Vehicles  </a:t>
            </a:r>
          </a:p>
        </p:txBody>
      </p:sp>
      <p:sp>
        <p:nvSpPr>
          <p:cNvPr id="72" name="TextBox 26">
            <a:extLst>
              <a:ext uri="{FF2B5EF4-FFF2-40B4-BE49-F238E27FC236}">
                <a16:creationId xmlns:a16="http://schemas.microsoft.com/office/drawing/2014/main" id="{7E23BC35-F887-470F-A3F2-BD2F0432A167}"/>
              </a:ext>
            </a:extLst>
          </p:cNvPr>
          <p:cNvSpPr txBox="1"/>
          <p:nvPr/>
        </p:nvSpPr>
        <p:spPr>
          <a:xfrm>
            <a:off x="2504542" y="1988250"/>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$31</a:t>
            </a:r>
          </a:p>
        </p:txBody>
      </p:sp>
      <p:sp>
        <p:nvSpPr>
          <p:cNvPr id="73" name="TextBox 27">
            <a:extLst>
              <a:ext uri="{FF2B5EF4-FFF2-40B4-BE49-F238E27FC236}">
                <a16:creationId xmlns:a16="http://schemas.microsoft.com/office/drawing/2014/main" id="{C31CE134-A9B9-4301-BB66-A22D97D2C55C}"/>
              </a:ext>
            </a:extLst>
          </p:cNvPr>
          <p:cNvSpPr txBox="1"/>
          <p:nvPr/>
        </p:nvSpPr>
        <p:spPr>
          <a:xfrm>
            <a:off x="10670771" y="1818628"/>
            <a:ext cx="430419"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$354</a:t>
            </a:r>
          </a:p>
        </p:txBody>
      </p:sp>
      <p:sp>
        <p:nvSpPr>
          <p:cNvPr id="74" name="TextBox 28">
            <a:extLst>
              <a:ext uri="{FF2B5EF4-FFF2-40B4-BE49-F238E27FC236}">
                <a16:creationId xmlns:a16="http://schemas.microsoft.com/office/drawing/2014/main" id="{AEBFC621-1AA1-45C9-8E0B-9ECEEB76AE35}"/>
              </a:ext>
            </a:extLst>
          </p:cNvPr>
          <p:cNvSpPr txBox="1"/>
          <p:nvPr/>
        </p:nvSpPr>
        <p:spPr>
          <a:xfrm>
            <a:off x="2504542" y="2841043"/>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$31</a:t>
            </a:r>
          </a:p>
        </p:txBody>
      </p:sp>
      <p:sp>
        <p:nvSpPr>
          <p:cNvPr id="75" name="TextBox 29">
            <a:extLst>
              <a:ext uri="{FF2B5EF4-FFF2-40B4-BE49-F238E27FC236}">
                <a16:creationId xmlns:a16="http://schemas.microsoft.com/office/drawing/2014/main" id="{DC6E9F26-D659-482F-9AA4-9DCF0B40FCB1}"/>
              </a:ext>
            </a:extLst>
          </p:cNvPr>
          <p:cNvSpPr txBox="1"/>
          <p:nvPr/>
        </p:nvSpPr>
        <p:spPr>
          <a:xfrm>
            <a:off x="7615636" y="2627804"/>
            <a:ext cx="430419"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$233</a:t>
            </a:r>
          </a:p>
        </p:txBody>
      </p:sp>
      <p:sp>
        <p:nvSpPr>
          <p:cNvPr id="76" name="TextBox 30">
            <a:extLst>
              <a:ext uri="{FF2B5EF4-FFF2-40B4-BE49-F238E27FC236}">
                <a16:creationId xmlns:a16="http://schemas.microsoft.com/office/drawing/2014/main" id="{5F3EA163-F622-4E40-BB93-2891139154D3}"/>
              </a:ext>
            </a:extLst>
          </p:cNvPr>
          <p:cNvSpPr txBox="1"/>
          <p:nvPr/>
        </p:nvSpPr>
        <p:spPr>
          <a:xfrm>
            <a:off x="4269494" y="3690831"/>
            <a:ext cx="372824"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$131</a:t>
            </a:r>
          </a:p>
        </p:txBody>
      </p:sp>
      <p:sp>
        <p:nvSpPr>
          <p:cNvPr id="77" name="TextBox 31">
            <a:extLst>
              <a:ext uri="{FF2B5EF4-FFF2-40B4-BE49-F238E27FC236}">
                <a16:creationId xmlns:a16="http://schemas.microsoft.com/office/drawing/2014/main" id="{42006AD4-11D1-4279-9AD6-CB71B9554EB2}"/>
              </a:ext>
            </a:extLst>
          </p:cNvPr>
          <p:cNvSpPr txBox="1"/>
          <p:nvPr/>
        </p:nvSpPr>
        <p:spPr>
          <a:xfrm>
            <a:off x="7363832" y="3472528"/>
            <a:ext cx="430419" cy="188962"/>
          </a:xfrm>
          <a:prstGeom prst="rect">
            <a:avLst/>
          </a:prstGeom>
        </p:spPr>
        <p:txBody>
          <a:bodyPr wrap="square" lIns="0" tIns="0" rIns="0" bIns="0" rtlCol="0" anchor="t">
            <a:spAutoFit/>
          </a:bodyPr>
          <a:lstStyle/>
          <a:p>
            <a:pPr algn="ctr">
              <a:lnSpc>
                <a:spcPts val="1577"/>
              </a:lnSpc>
            </a:pPr>
            <a:r>
              <a:rPr lang="en-US" sz="1200" b="1" dirty="0">
                <a:solidFill>
                  <a:schemeClr val="accent1">
                    <a:lumMod val="75000"/>
                  </a:schemeClr>
                </a:solidFill>
                <a:latin typeface="Arial" panose="020B0604020202020204" pitchFamily="34" charset="0"/>
                <a:cs typeface="Arial" panose="020B0604020202020204" pitchFamily="34" charset="0"/>
              </a:rPr>
              <a:t>$252</a:t>
            </a:r>
          </a:p>
        </p:txBody>
      </p:sp>
      <p:sp>
        <p:nvSpPr>
          <p:cNvPr id="94" name="TextBox 28">
            <a:extLst>
              <a:ext uri="{FF2B5EF4-FFF2-40B4-BE49-F238E27FC236}">
                <a16:creationId xmlns:a16="http://schemas.microsoft.com/office/drawing/2014/main" id="{FF4C430A-A836-4E35-A5EE-0FBFE637310A}"/>
              </a:ext>
            </a:extLst>
          </p:cNvPr>
          <p:cNvSpPr txBox="1"/>
          <p:nvPr/>
        </p:nvSpPr>
        <p:spPr>
          <a:xfrm>
            <a:off x="2969578" y="1986055"/>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$257</a:t>
            </a:r>
          </a:p>
        </p:txBody>
      </p:sp>
      <p:sp>
        <p:nvSpPr>
          <p:cNvPr id="80" name="TextBox 30">
            <a:extLst>
              <a:ext uri="{FF2B5EF4-FFF2-40B4-BE49-F238E27FC236}">
                <a16:creationId xmlns:a16="http://schemas.microsoft.com/office/drawing/2014/main" id="{531563BE-8A4D-4D73-8BC5-DCE59EC8EDAB}"/>
              </a:ext>
            </a:extLst>
          </p:cNvPr>
          <p:cNvSpPr txBox="1"/>
          <p:nvPr/>
        </p:nvSpPr>
        <p:spPr>
          <a:xfrm>
            <a:off x="5772860" y="4557917"/>
            <a:ext cx="788561"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$231</a:t>
            </a:r>
          </a:p>
        </p:txBody>
      </p:sp>
      <p:sp>
        <p:nvSpPr>
          <p:cNvPr id="81" name="AutoShape 14">
            <a:extLst>
              <a:ext uri="{FF2B5EF4-FFF2-40B4-BE49-F238E27FC236}">
                <a16:creationId xmlns:a16="http://schemas.microsoft.com/office/drawing/2014/main" id="{1EEEBF63-ECCE-4E37-9DDC-03C7A603C30B}"/>
              </a:ext>
            </a:extLst>
          </p:cNvPr>
          <p:cNvSpPr/>
          <p:nvPr/>
        </p:nvSpPr>
        <p:spPr>
          <a:xfrm flipV="1">
            <a:off x="2421350" y="4427736"/>
            <a:ext cx="4010004" cy="0"/>
          </a:xfrm>
          <a:prstGeom prst="line">
            <a:avLst/>
          </a:prstGeom>
          <a:ln w="28575" cap="flat">
            <a:solidFill>
              <a:srgbClr val="FFFFFF"/>
            </a:solidFill>
            <a:prstDash val="dash"/>
            <a:headEnd type="none" w="sm" len="sm"/>
            <a:tailEnd type="none" w="sm" len="sm"/>
          </a:ln>
        </p:spPr>
        <p:txBody>
          <a:bodyPr/>
          <a:lstStyle/>
          <a:p>
            <a:endParaRPr lang="en-US"/>
          </a:p>
        </p:txBody>
      </p:sp>
      <p:sp>
        <p:nvSpPr>
          <p:cNvPr id="82" name="TextBox 31">
            <a:extLst>
              <a:ext uri="{FF2B5EF4-FFF2-40B4-BE49-F238E27FC236}">
                <a16:creationId xmlns:a16="http://schemas.microsoft.com/office/drawing/2014/main" id="{576EDEBD-09BB-4FAC-A3F8-3029651892DA}"/>
              </a:ext>
            </a:extLst>
          </p:cNvPr>
          <p:cNvSpPr txBox="1"/>
          <p:nvPr/>
        </p:nvSpPr>
        <p:spPr>
          <a:xfrm>
            <a:off x="6513883" y="4361383"/>
            <a:ext cx="430419" cy="188962"/>
          </a:xfrm>
          <a:prstGeom prst="rect">
            <a:avLst/>
          </a:prstGeom>
        </p:spPr>
        <p:txBody>
          <a:bodyPr wrap="square" lIns="0" tIns="0" rIns="0" bIns="0" rtlCol="0" anchor="t">
            <a:spAutoFit/>
          </a:bodyPr>
          <a:lstStyle/>
          <a:p>
            <a:pPr algn="ctr">
              <a:lnSpc>
                <a:spcPts val="1577"/>
              </a:lnSpc>
            </a:pPr>
            <a:r>
              <a:rPr lang="en-US" sz="1200" b="1">
                <a:solidFill>
                  <a:schemeClr val="accent1">
                    <a:lumMod val="75000"/>
                  </a:schemeClr>
                </a:solidFill>
                <a:latin typeface="Arial" panose="020B0604020202020204" pitchFamily="34" charset="0"/>
                <a:cs typeface="Arial" panose="020B0604020202020204" pitchFamily="34" charset="0"/>
              </a:rPr>
              <a:t>$231</a:t>
            </a:r>
          </a:p>
        </p:txBody>
      </p:sp>
      <p:sp>
        <p:nvSpPr>
          <p:cNvPr id="2" name="Rectangle 1">
            <a:extLst>
              <a:ext uri="{FF2B5EF4-FFF2-40B4-BE49-F238E27FC236}">
                <a16:creationId xmlns:a16="http://schemas.microsoft.com/office/drawing/2014/main" id="{B407A2A6-7A9B-47A0-B041-02DCCDBB5111}"/>
              </a:ext>
            </a:extLst>
          </p:cNvPr>
          <p:cNvSpPr/>
          <p:nvPr/>
        </p:nvSpPr>
        <p:spPr bwMode="auto">
          <a:xfrm>
            <a:off x="8177980" y="3061347"/>
            <a:ext cx="2951897" cy="1955926"/>
          </a:xfrm>
          <a:prstGeom prst="rect">
            <a:avLst/>
          </a:prstGeom>
          <a:solidFill>
            <a:schemeClr val="bg1"/>
          </a:solidFill>
          <a:ln w="19050" cmpd="sng">
            <a:solidFill>
              <a:schemeClr val="bg1"/>
            </a:solidFill>
            <a:prstDash val="solid"/>
            <a:round/>
            <a:headEnd/>
            <a:tailEnd/>
          </a:ln>
          <a:effectLst>
            <a:outerShdw dist="28398" dir="6993903" algn="ctr" rotWithShape="0">
              <a:srgbClr val="B2B2B2">
                <a:alpha val="50000"/>
              </a:srgbClr>
            </a:outerShdw>
          </a:effectLst>
        </p:spPr>
        <p:txBody>
          <a:bodyPr rtlCol="0" anchor="ctr"/>
          <a:lstStyle/>
          <a:p>
            <a:pPr algn="l"/>
            <a:endParaRPr lang="en-US" sz="2400" kern="0">
              <a:solidFill>
                <a:sysClr val="windowText" lastClr="000000"/>
              </a:solidFill>
            </a:endParaRPr>
          </a:p>
        </p:txBody>
      </p:sp>
      <p:sp>
        <p:nvSpPr>
          <p:cNvPr id="19" name="TextBox 31">
            <a:extLst>
              <a:ext uri="{FF2B5EF4-FFF2-40B4-BE49-F238E27FC236}">
                <a16:creationId xmlns:a16="http://schemas.microsoft.com/office/drawing/2014/main" id="{6CE76C8E-E472-463E-A00C-B5599B078077}"/>
              </a:ext>
            </a:extLst>
          </p:cNvPr>
          <p:cNvSpPr txBox="1"/>
          <p:nvPr/>
        </p:nvSpPr>
        <p:spPr>
          <a:xfrm>
            <a:off x="8703905" y="3531849"/>
            <a:ext cx="1943641" cy="156261"/>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Registration Fee</a:t>
            </a:r>
          </a:p>
        </p:txBody>
      </p:sp>
      <p:sp>
        <p:nvSpPr>
          <p:cNvPr id="20" name="TextBox 32">
            <a:extLst>
              <a:ext uri="{FF2B5EF4-FFF2-40B4-BE49-F238E27FC236}">
                <a16:creationId xmlns:a16="http://schemas.microsoft.com/office/drawing/2014/main" id="{850A82FE-2397-4C3E-8D9E-27120F5F13DD}"/>
              </a:ext>
            </a:extLst>
          </p:cNvPr>
          <p:cNvSpPr txBox="1"/>
          <p:nvPr/>
        </p:nvSpPr>
        <p:spPr>
          <a:xfrm>
            <a:off x="8703904" y="3912126"/>
            <a:ext cx="2422881" cy="156261"/>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Ohio Gas Tax- 38.5 </a:t>
            </a:r>
            <a:r>
              <a:rPr lang="en-US" sz="1200" i="0">
                <a:solidFill>
                  <a:schemeClr val="accent1">
                    <a:lumMod val="75000"/>
                  </a:schemeClr>
                </a:solidFill>
                <a:effectLst/>
                <a:latin typeface="Arial" panose="020B0604020202020204" pitchFamily="34" charset="0"/>
                <a:cs typeface="Arial" panose="020B0604020202020204" pitchFamily="34" charset="0"/>
              </a:rPr>
              <a:t>¢</a:t>
            </a:r>
            <a:r>
              <a:rPr lang="en-US" sz="1200">
                <a:solidFill>
                  <a:schemeClr val="accent1">
                    <a:lumMod val="75000"/>
                  </a:schemeClr>
                </a:solidFill>
                <a:latin typeface="Arial" panose="020B0604020202020204" pitchFamily="34" charset="0"/>
                <a:cs typeface="Arial" panose="020B0604020202020204" pitchFamily="34" charset="0"/>
              </a:rPr>
              <a:t>/gallon</a:t>
            </a:r>
          </a:p>
        </p:txBody>
      </p:sp>
      <p:sp>
        <p:nvSpPr>
          <p:cNvPr id="57" name="TextBox 32">
            <a:extLst>
              <a:ext uri="{FF2B5EF4-FFF2-40B4-BE49-F238E27FC236}">
                <a16:creationId xmlns:a16="http://schemas.microsoft.com/office/drawing/2014/main" id="{8E824C46-7DBF-4A18-9AF4-2BF67FCD6C08}"/>
              </a:ext>
            </a:extLst>
          </p:cNvPr>
          <p:cNvSpPr txBox="1"/>
          <p:nvPr/>
        </p:nvSpPr>
        <p:spPr>
          <a:xfrm>
            <a:off x="3845593" y="4946056"/>
            <a:ext cx="4643094" cy="153888"/>
          </a:xfrm>
          <a:prstGeom prst="rect">
            <a:avLst/>
          </a:prstGeom>
        </p:spPr>
        <p:txBody>
          <a:bodyPr wrap="square" lIns="0" tIns="0" rIns="0" bIns="0" rtlCol="0" anchor="t">
            <a:spAutoFit/>
          </a:bodyPr>
          <a:lstStyle/>
          <a:p>
            <a:pPr>
              <a:lnSpc>
                <a:spcPts val="1221"/>
              </a:lnSpc>
            </a:pPr>
            <a:r>
              <a:rPr lang="en-US" sz="1050" i="1">
                <a:solidFill>
                  <a:schemeClr val="accent1">
                    <a:lumMod val="75000"/>
                  </a:schemeClr>
                </a:solidFill>
                <a:latin typeface="Arial" panose="020B0604020202020204" pitchFamily="34" charset="0"/>
                <a:cs typeface="Arial" panose="020B0604020202020204" pitchFamily="34" charset="0"/>
              </a:rPr>
              <a:t>Based on an estimate of 10,000 miles driven in one year</a:t>
            </a:r>
          </a:p>
        </p:txBody>
      </p:sp>
      <p:sp>
        <p:nvSpPr>
          <p:cNvPr id="4" name="TextBox 3">
            <a:extLst>
              <a:ext uri="{FF2B5EF4-FFF2-40B4-BE49-F238E27FC236}">
                <a16:creationId xmlns:a16="http://schemas.microsoft.com/office/drawing/2014/main" id="{AEEAE095-9C17-4331-ACDF-FCA38639FAEE}"/>
              </a:ext>
            </a:extLst>
          </p:cNvPr>
          <p:cNvSpPr txBox="1"/>
          <p:nvPr/>
        </p:nvSpPr>
        <p:spPr>
          <a:xfrm>
            <a:off x="915296" y="5285939"/>
            <a:ext cx="9384422" cy="248466"/>
          </a:xfrm>
          <a:prstGeom prst="rect">
            <a:avLst/>
          </a:prstGeom>
          <a:noFill/>
        </p:spPr>
        <p:txBody>
          <a:bodyPr wrap="square" rtlCol="0">
            <a:spAutoFit/>
          </a:bodyPr>
          <a:lstStyle/>
          <a:p>
            <a:pPr>
              <a:lnSpc>
                <a:spcPct val="110000"/>
              </a:lnSpc>
              <a:spcAft>
                <a:spcPts val="1000"/>
              </a:spcAft>
            </a:pPr>
            <a:r>
              <a:rPr lang="en-US" sz="1000" i="1" dirty="0">
                <a:solidFill>
                  <a:schemeClr val="accent1">
                    <a:lumMod val="75000"/>
                  </a:schemeClr>
                </a:solidFill>
                <a:latin typeface="Arial" panose="020B0604020202020204" pitchFamily="34" charset="0"/>
                <a:cs typeface="Arial" panose="020B0604020202020204" pitchFamily="34" charset="0"/>
              </a:rPr>
              <a:t>Note: This example assumes the vehicles purchase gas and applied the federal and state gas taxes.</a:t>
            </a:r>
          </a:p>
        </p:txBody>
      </p:sp>
      <p:sp>
        <p:nvSpPr>
          <p:cNvPr id="65" name="Freeform 8">
            <a:extLst>
              <a:ext uri="{FF2B5EF4-FFF2-40B4-BE49-F238E27FC236}">
                <a16:creationId xmlns:a16="http://schemas.microsoft.com/office/drawing/2014/main" id="{2D238EAB-4010-4DE9-A188-C7550F392202}"/>
              </a:ext>
            </a:extLst>
          </p:cNvPr>
          <p:cNvSpPr/>
          <p:nvPr/>
        </p:nvSpPr>
        <p:spPr>
          <a:xfrm>
            <a:off x="8229152" y="3434916"/>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1">
              <a:lumMod val="75000"/>
            </a:schemeClr>
          </a:solidFill>
        </p:spPr>
        <p:txBody>
          <a:bodyPr/>
          <a:lstStyle/>
          <a:p>
            <a:endParaRPr lang="en-US"/>
          </a:p>
        </p:txBody>
      </p:sp>
      <p:sp>
        <p:nvSpPr>
          <p:cNvPr id="84" name="Freeform 4">
            <a:extLst>
              <a:ext uri="{FF2B5EF4-FFF2-40B4-BE49-F238E27FC236}">
                <a16:creationId xmlns:a16="http://schemas.microsoft.com/office/drawing/2014/main" id="{8EEE38BD-CD2F-45EB-A362-B5F55492B023}"/>
              </a:ext>
            </a:extLst>
          </p:cNvPr>
          <p:cNvSpPr/>
          <p:nvPr/>
        </p:nvSpPr>
        <p:spPr>
          <a:xfrm>
            <a:off x="8228716" y="3836927"/>
            <a:ext cx="366507" cy="269178"/>
          </a:xfrm>
          <a:custGeom>
            <a:avLst/>
            <a:gdLst/>
            <a:ahLst/>
            <a:cxnLst/>
            <a:rect l="l" t="t" r="r" b="b"/>
            <a:pathLst>
              <a:path w="9881870" h="1341435">
                <a:moveTo>
                  <a:pt x="0" y="0"/>
                </a:moveTo>
                <a:lnTo>
                  <a:pt x="9881870" y="0"/>
                </a:lnTo>
                <a:lnTo>
                  <a:pt x="9881870" y="1341435"/>
                </a:lnTo>
                <a:lnTo>
                  <a:pt x="0" y="1341435"/>
                </a:lnTo>
                <a:close/>
              </a:path>
            </a:pathLst>
          </a:custGeom>
          <a:solidFill>
            <a:srgbClr val="5B99D1"/>
          </a:solidFill>
        </p:spPr>
        <p:txBody>
          <a:bodyPr/>
          <a:lstStyle/>
          <a:p>
            <a:endParaRPr lang="en-US"/>
          </a:p>
        </p:txBody>
      </p:sp>
      <p:sp>
        <p:nvSpPr>
          <p:cNvPr id="9" name="TextBox 31">
            <a:extLst>
              <a:ext uri="{FF2B5EF4-FFF2-40B4-BE49-F238E27FC236}">
                <a16:creationId xmlns:a16="http://schemas.microsoft.com/office/drawing/2014/main" id="{AA4ADAE6-6AB3-D437-24B7-F26713F76125}"/>
              </a:ext>
            </a:extLst>
          </p:cNvPr>
          <p:cNvSpPr txBox="1"/>
          <p:nvPr/>
        </p:nvSpPr>
        <p:spPr>
          <a:xfrm>
            <a:off x="8228715" y="3164293"/>
            <a:ext cx="1877956" cy="161391"/>
          </a:xfrm>
          <a:prstGeom prst="rect">
            <a:avLst/>
          </a:prstGeom>
        </p:spPr>
        <p:txBody>
          <a:bodyPr wrap="square" lIns="0" tIns="0" rIns="0" bIns="0" rtlCol="0" anchor="t">
            <a:spAutoFit/>
          </a:bodyPr>
          <a:lstStyle/>
          <a:p>
            <a:pPr>
              <a:lnSpc>
                <a:spcPts val="1221"/>
              </a:lnSpc>
            </a:pPr>
            <a:r>
              <a:rPr lang="en-US" sz="1400" b="1" dirty="0">
                <a:solidFill>
                  <a:srgbClr val="0C7782"/>
                </a:solidFill>
                <a:latin typeface="Arial"/>
                <a:cs typeface="Arial"/>
              </a:rPr>
              <a:t>Legend</a:t>
            </a:r>
            <a:endParaRPr lang="en-US" b="1" dirty="0">
              <a:cs typeface="Calibri"/>
            </a:endParaRPr>
          </a:p>
        </p:txBody>
      </p:sp>
      <p:sp>
        <p:nvSpPr>
          <p:cNvPr id="55" name="Freeform 4">
            <a:extLst>
              <a:ext uri="{FF2B5EF4-FFF2-40B4-BE49-F238E27FC236}">
                <a16:creationId xmlns:a16="http://schemas.microsoft.com/office/drawing/2014/main" id="{CB62E244-3CBC-4553-A4E3-4295662C3C69}"/>
              </a:ext>
            </a:extLst>
          </p:cNvPr>
          <p:cNvSpPr/>
          <p:nvPr/>
        </p:nvSpPr>
        <p:spPr>
          <a:xfrm>
            <a:off x="8228715" y="4643419"/>
            <a:ext cx="366507" cy="269178"/>
          </a:xfrm>
          <a:custGeom>
            <a:avLst/>
            <a:gdLst/>
            <a:ahLst/>
            <a:cxnLst/>
            <a:rect l="l" t="t" r="r" b="b"/>
            <a:pathLst>
              <a:path w="9881870" h="1341435">
                <a:moveTo>
                  <a:pt x="0" y="0"/>
                </a:moveTo>
                <a:lnTo>
                  <a:pt x="9881870" y="0"/>
                </a:lnTo>
                <a:lnTo>
                  <a:pt x="9881870" y="1341435"/>
                </a:lnTo>
                <a:lnTo>
                  <a:pt x="0" y="1341435"/>
                </a:lnTo>
                <a:close/>
              </a:path>
            </a:pathLst>
          </a:custGeom>
          <a:solidFill>
            <a:schemeClr val="tx2">
              <a:lumMod val="50000"/>
              <a:lumOff val="50000"/>
            </a:schemeClr>
          </a:solidFill>
        </p:spPr>
        <p:txBody>
          <a:bodyPr/>
          <a:lstStyle/>
          <a:p>
            <a:endParaRPr lang="en-US"/>
          </a:p>
        </p:txBody>
      </p:sp>
      <p:sp>
        <p:nvSpPr>
          <p:cNvPr id="56" name="TextBox 32">
            <a:extLst>
              <a:ext uri="{FF2B5EF4-FFF2-40B4-BE49-F238E27FC236}">
                <a16:creationId xmlns:a16="http://schemas.microsoft.com/office/drawing/2014/main" id="{FD25F44E-9F32-4D7D-9AA8-E1A92E28B532}"/>
              </a:ext>
            </a:extLst>
          </p:cNvPr>
          <p:cNvSpPr txBox="1"/>
          <p:nvPr/>
        </p:nvSpPr>
        <p:spPr>
          <a:xfrm>
            <a:off x="8683409" y="4725331"/>
            <a:ext cx="2444475" cy="156261"/>
          </a:xfrm>
          <a:prstGeom prst="rect">
            <a:avLst/>
          </a:prstGeom>
        </p:spPr>
        <p:txBody>
          <a:bodyPr wrap="square" lIns="0" tIns="0" rIns="0" bIns="0" rtlCol="0" anchor="t">
            <a:spAutoFit/>
          </a:bodyPr>
          <a:lstStyle/>
          <a:p>
            <a:pPr>
              <a:lnSpc>
                <a:spcPts val="1221"/>
              </a:lnSpc>
            </a:pPr>
            <a:r>
              <a:rPr lang="en-US" sz="1200">
                <a:solidFill>
                  <a:schemeClr val="accent1">
                    <a:lumMod val="75000"/>
                  </a:schemeClr>
                </a:solidFill>
                <a:latin typeface="Arial" panose="020B0604020202020204" pitchFamily="34" charset="0"/>
                <a:cs typeface="Arial" panose="020B0604020202020204" pitchFamily="34" charset="0"/>
              </a:rPr>
              <a:t>Federal Gas Tax- 18.4 </a:t>
            </a:r>
            <a:r>
              <a:rPr lang="en-US" sz="1200" i="0">
                <a:solidFill>
                  <a:schemeClr val="accent1">
                    <a:lumMod val="75000"/>
                  </a:schemeClr>
                </a:solidFill>
                <a:effectLst/>
                <a:latin typeface="Arial" panose="020B0604020202020204" pitchFamily="34" charset="0"/>
                <a:cs typeface="Arial" panose="020B0604020202020204" pitchFamily="34" charset="0"/>
              </a:rPr>
              <a:t>¢</a:t>
            </a:r>
            <a:r>
              <a:rPr lang="en-US" sz="1200">
                <a:solidFill>
                  <a:schemeClr val="accent1">
                    <a:lumMod val="75000"/>
                  </a:schemeClr>
                </a:solidFill>
                <a:latin typeface="Arial" panose="020B0604020202020204" pitchFamily="34" charset="0"/>
                <a:cs typeface="Arial" panose="020B0604020202020204" pitchFamily="34" charset="0"/>
              </a:rPr>
              <a:t>/gallon</a:t>
            </a:r>
          </a:p>
        </p:txBody>
      </p:sp>
      <p:sp>
        <p:nvSpPr>
          <p:cNvPr id="83" name="TextBox 28">
            <a:extLst>
              <a:ext uri="{FF2B5EF4-FFF2-40B4-BE49-F238E27FC236}">
                <a16:creationId xmlns:a16="http://schemas.microsoft.com/office/drawing/2014/main" id="{7B2FA224-B2E8-45B0-978A-73D6E0367970}"/>
              </a:ext>
            </a:extLst>
          </p:cNvPr>
          <p:cNvSpPr txBox="1"/>
          <p:nvPr/>
        </p:nvSpPr>
        <p:spPr>
          <a:xfrm>
            <a:off x="2966570" y="2841289"/>
            <a:ext cx="430419"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panose="020B0604020202020204" pitchFamily="34" charset="0"/>
                <a:cs typeface="Arial" panose="020B0604020202020204" pitchFamily="34" charset="0"/>
              </a:rPr>
              <a:t>$160</a:t>
            </a:r>
          </a:p>
        </p:txBody>
      </p:sp>
      <p:sp>
        <p:nvSpPr>
          <p:cNvPr id="87" name="TextBox 28">
            <a:extLst>
              <a:ext uri="{FF2B5EF4-FFF2-40B4-BE49-F238E27FC236}">
                <a16:creationId xmlns:a16="http://schemas.microsoft.com/office/drawing/2014/main" id="{FD0BA4ED-7688-4C5D-A5CE-6C7810384D1E}"/>
              </a:ext>
            </a:extLst>
          </p:cNvPr>
          <p:cNvSpPr txBox="1"/>
          <p:nvPr/>
        </p:nvSpPr>
        <p:spPr>
          <a:xfrm>
            <a:off x="4666798" y="3694931"/>
            <a:ext cx="430419"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panose="020B0604020202020204" pitchFamily="34" charset="0"/>
                <a:cs typeface="Arial" panose="020B0604020202020204" pitchFamily="34" charset="0"/>
              </a:rPr>
              <a:t>$96</a:t>
            </a:r>
          </a:p>
        </p:txBody>
      </p:sp>
      <p:sp>
        <p:nvSpPr>
          <p:cNvPr id="102" name="Freeform 15">
            <a:extLst>
              <a:ext uri="{FF2B5EF4-FFF2-40B4-BE49-F238E27FC236}">
                <a16:creationId xmlns:a16="http://schemas.microsoft.com/office/drawing/2014/main" id="{DC8148C1-3E12-414C-82C4-5100B43E4DB9}"/>
              </a:ext>
            </a:extLst>
          </p:cNvPr>
          <p:cNvSpPr/>
          <p:nvPr/>
        </p:nvSpPr>
        <p:spPr>
          <a:xfrm>
            <a:off x="7379426" y="1517362"/>
            <a:ext cx="1102352" cy="760715"/>
          </a:xfrm>
          <a:custGeom>
            <a:avLst/>
            <a:gdLst/>
            <a:ahLst/>
            <a:cxnLst/>
            <a:rect l="l" t="t" r="r" b="b"/>
            <a:pathLst>
              <a:path w="8313103" h="1305180">
                <a:moveTo>
                  <a:pt x="0" y="0"/>
                </a:moveTo>
                <a:lnTo>
                  <a:pt x="8313103" y="0"/>
                </a:lnTo>
                <a:lnTo>
                  <a:pt x="8313103" y="1305180"/>
                </a:lnTo>
                <a:lnTo>
                  <a:pt x="0" y="1305180"/>
                </a:lnTo>
                <a:close/>
              </a:path>
            </a:pathLst>
          </a:custGeom>
          <a:solidFill>
            <a:schemeClr val="accent2"/>
          </a:solidFill>
        </p:spPr>
        <p:txBody>
          <a:bodyPr/>
          <a:lstStyle/>
          <a:p>
            <a:endParaRPr lang="en-US"/>
          </a:p>
        </p:txBody>
      </p:sp>
      <p:sp>
        <p:nvSpPr>
          <p:cNvPr id="103" name="Freeform 16">
            <a:extLst>
              <a:ext uri="{FF2B5EF4-FFF2-40B4-BE49-F238E27FC236}">
                <a16:creationId xmlns:a16="http://schemas.microsoft.com/office/drawing/2014/main" id="{24462059-07DC-45F7-AAA4-B2E7FE31ED03}"/>
              </a:ext>
            </a:extLst>
          </p:cNvPr>
          <p:cNvSpPr/>
          <p:nvPr/>
        </p:nvSpPr>
        <p:spPr>
          <a:xfrm>
            <a:off x="5699296" y="2358420"/>
            <a:ext cx="669176" cy="767489"/>
          </a:xfrm>
          <a:custGeom>
            <a:avLst/>
            <a:gdLst/>
            <a:ahLst/>
            <a:cxnLst/>
            <a:rect l="l" t="t" r="r" b="b"/>
            <a:pathLst>
              <a:path w="5201285" h="1305180">
                <a:moveTo>
                  <a:pt x="0" y="0"/>
                </a:moveTo>
                <a:lnTo>
                  <a:pt x="5201285" y="0"/>
                </a:lnTo>
                <a:lnTo>
                  <a:pt x="5201285" y="1305180"/>
                </a:lnTo>
                <a:lnTo>
                  <a:pt x="0" y="1305180"/>
                </a:lnTo>
                <a:close/>
              </a:path>
            </a:pathLst>
          </a:custGeom>
          <a:solidFill>
            <a:schemeClr val="accent2"/>
          </a:solidFill>
        </p:spPr>
      </p:sp>
      <p:sp>
        <p:nvSpPr>
          <p:cNvPr id="104" name="Freeform 17">
            <a:extLst>
              <a:ext uri="{FF2B5EF4-FFF2-40B4-BE49-F238E27FC236}">
                <a16:creationId xmlns:a16="http://schemas.microsoft.com/office/drawing/2014/main" id="{A1310707-F8EA-4727-AAEF-153959F609BC}"/>
              </a:ext>
            </a:extLst>
          </p:cNvPr>
          <p:cNvSpPr/>
          <p:nvPr/>
        </p:nvSpPr>
        <p:spPr>
          <a:xfrm>
            <a:off x="6310711" y="3223740"/>
            <a:ext cx="291273" cy="750528"/>
          </a:xfrm>
          <a:custGeom>
            <a:avLst/>
            <a:gdLst/>
            <a:ahLst/>
            <a:cxnLst/>
            <a:rect l="l" t="t" r="r" b="b"/>
            <a:pathLst>
              <a:path w="3118167" h="1305180">
                <a:moveTo>
                  <a:pt x="0" y="0"/>
                </a:moveTo>
                <a:lnTo>
                  <a:pt x="3118167" y="0"/>
                </a:lnTo>
                <a:lnTo>
                  <a:pt x="3118167" y="1305180"/>
                </a:lnTo>
                <a:lnTo>
                  <a:pt x="0" y="1305180"/>
                </a:lnTo>
                <a:close/>
              </a:path>
            </a:pathLst>
          </a:custGeom>
          <a:solidFill>
            <a:schemeClr val="accent2"/>
          </a:solidFill>
        </p:spPr>
      </p:sp>
      <p:sp>
        <p:nvSpPr>
          <p:cNvPr id="105" name="TextBox 28">
            <a:extLst>
              <a:ext uri="{FF2B5EF4-FFF2-40B4-BE49-F238E27FC236}">
                <a16:creationId xmlns:a16="http://schemas.microsoft.com/office/drawing/2014/main" id="{8BECE1FF-5338-4632-8282-13999D4C8F1C}"/>
              </a:ext>
            </a:extLst>
          </p:cNvPr>
          <p:cNvSpPr txBox="1"/>
          <p:nvPr/>
        </p:nvSpPr>
        <p:spPr>
          <a:xfrm>
            <a:off x="5695288" y="2849472"/>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$42</a:t>
            </a:r>
          </a:p>
        </p:txBody>
      </p:sp>
      <p:sp>
        <p:nvSpPr>
          <p:cNvPr id="106" name="TextBox 28">
            <a:extLst>
              <a:ext uri="{FF2B5EF4-FFF2-40B4-BE49-F238E27FC236}">
                <a16:creationId xmlns:a16="http://schemas.microsoft.com/office/drawing/2014/main" id="{4B2B4D2A-1A2E-496F-8E59-9E12E4E13B40}"/>
              </a:ext>
            </a:extLst>
          </p:cNvPr>
          <p:cNvSpPr txBox="1"/>
          <p:nvPr/>
        </p:nvSpPr>
        <p:spPr>
          <a:xfrm>
            <a:off x="7374787" y="1969115"/>
            <a:ext cx="412570" cy="188962"/>
          </a:xfrm>
          <a:prstGeom prst="rect">
            <a:avLst/>
          </a:prstGeom>
        </p:spPr>
        <p:txBody>
          <a:bodyPr wrap="square" lIns="0" tIns="0" rIns="0" bIns="0" rtlCol="0" anchor="t">
            <a:spAutoFit/>
          </a:bodyPr>
          <a:lstStyle/>
          <a:p>
            <a:pPr algn="ctr">
              <a:lnSpc>
                <a:spcPts val="1577"/>
              </a:lnSpc>
            </a:pPr>
            <a:r>
              <a:rPr lang="en-US" sz="1200" b="1">
                <a:solidFill>
                  <a:srgbClr val="FFFFFF"/>
                </a:solidFill>
                <a:latin typeface="Arial"/>
                <a:cs typeface="Arial"/>
              </a:rPr>
              <a:t>$66</a:t>
            </a:r>
          </a:p>
        </p:txBody>
      </p:sp>
      <p:sp>
        <p:nvSpPr>
          <p:cNvPr id="107" name="TextBox 28">
            <a:extLst>
              <a:ext uri="{FF2B5EF4-FFF2-40B4-BE49-F238E27FC236}">
                <a16:creationId xmlns:a16="http://schemas.microsoft.com/office/drawing/2014/main" id="{CD0A02D2-88F6-4E19-AB56-8C3524C9CAB1}"/>
              </a:ext>
            </a:extLst>
          </p:cNvPr>
          <p:cNvSpPr txBox="1"/>
          <p:nvPr/>
        </p:nvSpPr>
        <p:spPr>
          <a:xfrm>
            <a:off x="6250062" y="3694611"/>
            <a:ext cx="412570" cy="188962"/>
          </a:xfrm>
          <a:prstGeom prst="rect">
            <a:avLst/>
          </a:prstGeom>
        </p:spPr>
        <p:txBody>
          <a:bodyPr wrap="square" lIns="0" tIns="0" rIns="0" bIns="0" rtlCol="0" anchor="t">
            <a:spAutoFit/>
          </a:bodyPr>
          <a:lstStyle/>
          <a:p>
            <a:pPr algn="ctr">
              <a:lnSpc>
                <a:spcPts val="1577"/>
              </a:lnSpc>
            </a:pPr>
            <a:r>
              <a:rPr lang="en-US" sz="1200" b="1" dirty="0">
                <a:solidFill>
                  <a:srgbClr val="FFFFFF"/>
                </a:solidFill>
                <a:latin typeface="Arial"/>
                <a:cs typeface="Arial"/>
              </a:rPr>
              <a:t>$25</a:t>
            </a:r>
          </a:p>
        </p:txBody>
      </p:sp>
      <p:sp>
        <p:nvSpPr>
          <p:cNvPr id="108" name="TextBox 32">
            <a:extLst>
              <a:ext uri="{FF2B5EF4-FFF2-40B4-BE49-F238E27FC236}">
                <a16:creationId xmlns:a16="http://schemas.microsoft.com/office/drawing/2014/main" id="{6EC8A9C0-77DE-4C11-AEC3-EAC397E25C6C}"/>
              </a:ext>
            </a:extLst>
          </p:cNvPr>
          <p:cNvSpPr txBox="1"/>
          <p:nvPr/>
        </p:nvSpPr>
        <p:spPr>
          <a:xfrm>
            <a:off x="8704811" y="4292403"/>
            <a:ext cx="2571893" cy="153888"/>
          </a:xfrm>
          <a:prstGeom prst="rect">
            <a:avLst/>
          </a:prstGeom>
        </p:spPr>
        <p:txBody>
          <a:bodyPr wrap="square" lIns="0" tIns="0" rIns="0" bIns="0" rtlCol="0" anchor="t">
            <a:spAutoFit/>
          </a:bodyPr>
          <a:lstStyle/>
          <a:p>
            <a:pPr>
              <a:lnSpc>
                <a:spcPts val="1221"/>
              </a:lnSpc>
            </a:pPr>
            <a:r>
              <a:rPr lang="en-US" sz="1200" dirty="0">
                <a:solidFill>
                  <a:schemeClr val="accent1">
                    <a:lumMod val="75000"/>
                  </a:schemeClr>
                </a:solidFill>
                <a:latin typeface="Arial" panose="020B0604020202020204" pitchFamily="34" charset="0"/>
                <a:cs typeface="Arial" panose="020B0604020202020204" pitchFamily="34" charset="0"/>
              </a:rPr>
              <a:t>Additional Gas Tax- 48.5 </a:t>
            </a:r>
            <a:r>
              <a:rPr lang="en-US" sz="1200" i="0" dirty="0">
                <a:solidFill>
                  <a:schemeClr val="accent1">
                    <a:lumMod val="75000"/>
                  </a:schemeClr>
                </a:solidFill>
                <a:effectLst/>
                <a:latin typeface="Arial" panose="020B0604020202020204" pitchFamily="34" charset="0"/>
                <a:cs typeface="Arial" panose="020B0604020202020204" pitchFamily="34" charset="0"/>
              </a:rPr>
              <a:t>¢</a:t>
            </a:r>
            <a:r>
              <a:rPr lang="en-US" sz="1200" dirty="0">
                <a:solidFill>
                  <a:schemeClr val="accent1">
                    <a:lumMod val="75000"/>
                  </a:schemeClr>
                </a:solidFill>
                <a:latin typeface="Arial" panose="020B0604020202020204" pitchFamily="34" charset="0"/>
                <a:cs typeface="Arial" panose="020B0604020202020204" pitchFamily="34" charset="0"/>
              </a:rPr>
              <a:t>/gallon</a:t>
            </a:r>
          </a:p>
        </p:txBody>
      </p:sp>
      <p:sp>
        <p:nvSpPr>
          <p:cNvPr id="109" name="Freeform 8">
            <a:extLst>
              <a:ext uri="{FF2B5EF4-FFF2-40B4-BE49-F238E27FC236}">
                <a16:creationId xmlns:a16="http://schemas.microsoft.com/office/drawing/2014/main" id="{D2124F94-7C05-4630-B281-3020A748BD0A}"/>
              </a:ext>
            </a:extLst>
          </p:cNvPr>
          <p:cNvSpPr/>
          <p:nvPr/>
        </p:nvSpPr>
        <p:spPr>
          <a:xfrm>
            <a:off x="8228715" y="4238587"/>
            <a:ext cx="366507" cy="275097"/>
          </a:xfrm>
          <a:custGeom>
            <a:avLst/>
            <a:gdLst/>
            <a:ahLst/>
            <a:cxnLst/>
            <a:rect l="l" t="t" r="r" b="b"/>
            <a:pathLst>
              <a:path w="1063674" h="1341435">
                <a:moveTo>
                  <a:pt x="0" y="0"/>
                </a:moveTo>
                <a:lnTo>
                  <a:pt x="1063674" y="0"/>
                </a:lnTo>
                <a:lnTo>
                  <a:pt x="1063674" y="1341435"/>
                </a:lnTo>
                <a:lnTo>
                  <a:pt x="0" y="1341435"/>
                </a:lnTo>
                <a:close/>
              </a:path>
            </a:pathLst>
          </a:custGeom>
          <a:solidFill>
            <a:schemeClr val="accent2"/>
          </a:solidFill>
        </p:spPr>
        <p:txBody>
          <a:bodyPr/>
          <a:lstStyle/>
          <a:p>
            <a:endParaRPr lang="en-US"/>
          </a:p>
        </p:txBody>
      </p:sp>
      <p:sp>
        <p:nvSpPr>
          <p:cNvPr id="110" name="AutoShape 14">
            <a:extLst>
              <a:ext uri="{FF2B5EF4-FFF2-40B4-BE49-F238E27FC236}">
                <a16:creationId xmlns:a16="http://schemas.microsoft.com/office/drawing/2014/main" id="{AB541040-5335-4427-9F2F-8ACDCC85467C}"/>
              </a:ext>
            </a:extLst>
          </p:cNvPr>
          <p:cNvSpPr/>
          <p:nvPr/>
        </p:nvSpPr>
        <p:spPr>
          <a:xfrm>
            <a:off x="2114809" y="2734874"/>
            <a:ext cx="5490513" cy="11100"/>
          </a:xfrm>
          <a:prstGeom prst="line">
            <a:avLst/>
          </a:prstGeom>
          <a:ln w="28575" cap="flat">
            <a:solidFill>
              <a:srgbClr val="FFFFFF"/>
            </a:solidFill>
            <a:prstDash val="dash"/>
            <a:headEnd type="none" w="sm" len="sm"/>
            <a:tailEnd type="none" w="sm" len="sm"/>
          </a:ln>
        </p:spPr>
        <p:txBody>
          <a:bodyPr/>
          <a:lstStyle/>
          <a:p>
            <a:endParaRPr lang="en-US"/>
          </a:p>
        </p:txBody>
      </p:sp>
      <p:sp>
        <p:nvSpPr>
          <p:cNvPr id="111" name="AutoShape 14">
            <a:extLst>
              <a:ext uri="{FF2B5EF4-FFF2-40B4-BE49-F238E27FC236}">
                <a16:creationId xmlns:a16="http://schemas.microsoft.com/office/drawing/2014/main" id="{84BAC1EF-C822-40CB-895F-56024F067F2B}"/>
              </a:ext>
            </a:extLst>
          </p:cNvPr>
          <p:cNvSpPr/>
          <p:nvPr/>
        </p:nvSpPr>
        <p:spPr>
          <a:xfrm>
            <a:off x="2421350" y="1899412"/>
            <a:ext cx="8217294" cy="10879"/>
          </a:xfrm>
          <a:prstGeom prst="line">
            <a:avLst/>
          </a:prstGeom>
          <a:ln w="28575" cap="flat">
            <a:solidFill>
              <a:srgbClr val="FFFFFF"/>
            </a:solidFill>
            <a:prstDash val="dash"/>
            <a:headEnd type="none" w="sm" len="sm"/>
            <a:tailEnd type="none" w="sm" len="sm"/>
          </a:ln>
        </p:spPr>
      </p:sp>
      <p:sp>
        <p:nvSpPr>
          <p:cNvPr id="112" name="AutoShape 14">
            <a:extLst>
              <a:ext uri="{FF2B5EF4-FFF2-40B4-BE49-F238E27FC236}">
                <a16:creationId xmlns:a16="http://schemas.microsoft.com/office/drawing/2014/main" id="{2DAF4A35-5C8E-408D-914A-AF1182756856}"/>
              </a:ext>
            </a:extLst>
          </p:cNvPr>
          <p:cNvSpPr/>
          <p:nvPr/>
        </p:nvSpPr>
        <p:spPr>
          <a:xfrm flipV="1">
            <a:off x="2442235" y="3567009"/>
            <a:ext cx="4923797" cy="7962"/>
          </a:xfrm>
          <a:prstGeom prst="line">
            <a:avLst/>
          </a:prstGeom>
          <a:ln w="28575" cap="flat">
            <a:solidFill>
              <a:srgbClr val="FFFFFF"/>
            </a:solidFill>
            <a:prstDash val="dash"/>
            <a:headEnd type="none" w="sm" len="sm"/>
            <a:tailEnd type="none" w="sm" len="sm"/>
          </a:ln>
        </p:spPr>
        <p:txBody>
          <a:bodyPr/>
          <a:lstStyle/>
          <a:p>
            <a:endParaRPr lang="en-US" dirty="0"/>
          </a:p>
        </p:txBody>
      </p:sp>
      <p:grpSp>
        <p:nvGrpSpPr>
          <p:cNvPr id="18" name="Group 17">
            <a:extLst>
              <a:ext uri="{FF2B5EF4-FFF2-40B4-BE49-F238E27FC236}">
                <a16:creationId xmlns:a16="http://schemas.microsoft.com/office/drawing/2014/main" id="{B233D489-8C35-2849-7ADC-F474895E9413}"/>
              </a:ext>
            </a:extLst>
          </p:cNvPr>
          <p:cNvGrpSpPr/>
          <p:nvPr/>
        </p:nvGrpSpPr>
        <p:grpSpPr>
          <a:xfrm>
            <a:off x="1301219" y="1498224"/>
            <a:ext cx="1251822" cy="3332138"/>
            <a:chOff x="1859258" y="1483582"/>
            <a:chExt cx="1251822" cy="3332138"/>
          </a:xfrm>
        </p:grpSpPr>
        <p:sp>
          <p:nvSpPr>
            <p:cNvPr id="21" name="Rectangle: Rounded Corners 20">
              <a:extLst>
                <a:ext uri="{FF2B5EF4-FFF2-40B4-BE49-F238E27FC236}">
                  <a16:creationId xmlns:a16="http://schemas.microsoft.com/office/drawing/2014/main" id="{B7440B57-CE11-C990-132B-D4F42A883E2B}"/>
                </a:ext>
              </a:extLst>
            </p:cNvPr>
            <p:cNvSpPr/>
            <p:nvPr/>
          </p:nvSpPr>
          <p:spPr bwMode="auto">
            <a:xfrm>
              <a:off x="1876278" y="1483582"/>
              <a:ext cx="1177308"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3" name="TextBox 28">
              <a:extLst>
                <a:ext uri="{FF2B5EF4-FFF2-40B4-BE49-F238E27FC236}">
                  <a16:creationId xmlns:a16="http://schemas.microsoft.com/office/drawing/2014/main" id="{F3F65ACA-8D5D-E9AD-EF3F-3E9F90EFA72C}"/>
                </a:ext>
              </a:extLst>
            </p:cNvPr>
            <p:cNvSpPr txBox="1"/>
            <p:nvPr/>
          </p:nvSpPr>
          <p:spPr>
            <a:xfrm>
              <a:off x="1871906" y="1905233"/>
              <a:ext cx="1181680" cy="309315"/>
            </a:xfrm>
            <a:prstGeom prst="rect">
              <a:avLst/>
            </a:prstGeom>
          </p:spPr>
          <p:txBody>
            <a:bodyPr wrap="square" lIns="0" tIns="0" rIns="0" bIns="0" rtlCol="0" anchor="t">
              <a:spAutoFit/>
            </a:bodyPr>
            <a:lstStyle/>
            <a:p>
              <a:pPr algn="ctr"/>
              <a:r>
                <a:rPr lang="en-US" sz="1005" b="1" dirty="0">
                  <a:solidFill>
                    <a:schemeClr val="tx2"/>
                  </a:solidFill>
                  <a:latin typeface="Arial" panose="020B0604020202020204" pitchFamily="34" charset="0"/>
                  <a:cs typeface="Arial" panose="020B0604020202020204" pitchFamily="34" charset="0"/>
                </a:rPr>
                <a:t>Low Efficiency</a:t>
              </a:r>
            </a:p>
            <a:p>
              <a:pPr algn="ctr"/>
              <a:r>
                <a:rPr lang="en-US" sz="1005" dirty="0">
                  <a:solidFill>
                    <a:schemeClr val="tx2"/>
                  </a:solidFill>
                  <a:latin typeface="Arial" panose="020B0604020202020204" pitchFamily="34" charset="0"/>
                  <a:cs typeface="Arial" panose="020B0604020202020204" pitchFamily="34" charset="0"/>
                </a:rPr>
                <a:t>10-20 MPG</a:t>
              </a:r>
            </a:p>
          </p:txBody>
        </p:sp>
        <p:sp>
          <p:nvSpPr>
            <p:cNvPr id="27" name="Rectangle: Rounded Corners 26">
              <a:extLst>
                <a:ext uri="{FF2B5EF4-FFF2-40B4-BE49-F238E27FC236}">
                  <a16:creationId xmlns:a16="http://schemas.microsoft.com/office/drawing/2014/main" id="{A668B76B-AD37-293C-354A-E2B884250DEA}"/>
                </a:ext>
              </a:extLst>
            </p:cNvPr>
            <p:cNvSpPr/>
            <p:nvPr/>
          </p:nvSpPr>
          <p:spPr bwMode="auto">
            <a:xfrm>
              <a:off x="1860872" y="2338764"/>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29" name="Rectangle: Rounded Corners 28">
              <a:extLst>
                <a:ext uri="{FF2B5EF4-FFF2-40B4-BE49-F238E27FC236}">
                  <a16:creationId xmlns:a16="http://schemas.microsoft.com/office/drawing/2014/main" id="{8083838F-7E4F-A962-4E13-BFCA26E39B6A}"/>
                </a:ext>
              </a:extLst>
            </p:cNvPr>
            <p:cNvSpPr/>
            <p:nvPr/>
          </p:nvSpPr>
          <p:spPr bwMode="auto">
            <a:xfrm>
              <a:off x="1880573" y="3175283"/>
              <a:ext cx="1202927"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30" name="TextBox 30">
              <a:extLst>
                <a:ext uri="{FF2B5EF4-FFF2-40B4-BE49-F238E27FC236}">
                  <a16:creationId xmlns:a16="http://schemas.microsoft.com/office/drawing/2014/main" id="{D8635B07-F158-07DA-AADD-ABF8CAEB748B}"/>
                </a:ext>
              </a:extLst>
            </p:cNvPr>
            <p:cNvSpPr txBox="1"/>
            <p:nvPr/>
          </p:nvSpPr>
          <p:spPr>
            <a:xfrm>
              <a:off x="1888451" y="3628638"/>
              <a:ext cx="1222629" cy="309315"/>
            </a:xfrm>
            <a:prstGeom prst="rect">
              <a:avLst/>
            </a:prstGeom>
          </p:spPr>
          <p:txBody>
            <a:bodyPr wrap="square" lIns="0" tIns="0" rIns="0" bIns="0" rtlCol="0" anchor="t">
              <a:spAutoFit/>
            </a:bodyPr>
            <a:lstStyle/>
            <a:p>
              <a:pPr algn="ctr"/>
              <a:r>
                <a:rPr lang="en-US" sz="1010" b="1">
                  <a:solidFill>
                    <a:schemeClr val="tx2"/>
                  </a:solidFill>
                  <a:latin typeface="Arial" panose="020B0604020202020204" pitchFamily="34" charset="0"/>
                  <a:cs typeface="Arial" panose="020B0604020202020204" pitchFamily="34" charset="0"/>
                </a:rPr>
                <a:t>Hybrid</a:t>
              </a:r>
              <a:br>
                <a:rPr lang="en-US" sz="1010" b="1">
                  <a:solidFill>
                    <a:schemeClr val="tx2"/>
                  </a:solidFill>
                  <a:latin typeface="Arial" panose="020B0604020202020204" pitchFamily="34" charset="0"/>
                  <a:cs typeface="Arial" panose="020B0604020202020204" pitchFamily="34" charset="0"/>
                </a:rPr>
              </a:br>
              <a:r>
                <a:rPr lang="en-US" sz="1010">
                  <a:solidFill>
                    <a:schemeClr val="tx2"/>
                  </a:solidFill>
                  <a:latin typeface="Arial" panose="020B0604020202020204" pitchFamily="34" charset="0"/>
                  <a:cs typeface="Arial" panose="020B0604020202020204" pitchFamily="34" charset="0"/>
                </a:rPr>
                <a:t>30-50 MPG</a:t>
              </a:r>
            </a:p>
          </p:txBody>
        </p:sp>
        <p:sp>
          <p:nvSpPr>
            <p:cNvPr id="31" name="Rectangle: Rounded Corners 30">
              <a:extLst>
                <a:ext uri="{FF2B5EF4-FFF2-40B4-BE49-F238E27FC236}">
                  <a16:creationId xmlns:a16="http://schemas.microsoft.com/office/drawing/2014/main" id="{FB77FC4E-5304-A837-63A1-1700CBDE3ABC}"/>
                </a:ext>
              </a:extLst>
            </p:cNvPr>
            <p:cNvSpPr/>
            <p:nvPr/>
          </p:nvSpPr>
          <p:spPr bwMode="auto">
            <a:xfrm>
              <a:off x="1859258" y="4029648"/>
              <a:ext cx="1222629" cy="786072"/>
            </a:xfrm>
            <a:prstGeom prst="roundRect">
              <a:avLst/>
            </a:prstGeom>
            <a:solidFill>
              <a:schemeClr val="bg1"/>
            </a:solidFill>
            <a:ln w="19050" cmpd="sng">
              <a:solidFill>
                <a:schemeClr val="tx2">
                  <a:lumMod val="75000"/>
                  <a:lumOff val="25000"/>
                </a:schemeClr>
              </a:solidFill>
              <a:prstDash val="solid"/>
              <a:round/>
              <a:headEnd/>
              <a:tailEnd/>
            </a:ln>
            <a:effectLst/>
          </p:spPr>
          <p:txBody>
            <a:bodyPr rtlCol="0" anchor="ctr"/>
            <a:lstStyle/>
            <a:p>
              <a:pPr algn="l"/>
              <a:endParaRPr lang="en-US" sz="2400" kern="0">
                <a:solidFill>
                  <a:sysClr val="windowText" lastClr="000000"/>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5C7AE805-123A-D93A-1743-75CE29DE2A28}"/>
                </a:ext>
              </a:extLst>
            </p:cNvPr>
            <p:cNvSpPr txBox="1"/>
            <p:nvPr/>
          </p:nvSpPr>
          <p:spPr>
            <a:xfrm>
              <a:off x="1888451" y="449815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Electric </a:t>
              </a:r>
              <a:br>
                <a:rPr lang="en-US" sz="1005" b="1">
                  <a:solidFill>
                    <a:schemeClr val="tx2"/>
                  </a:solidFill>
                  <a:latin typeface="Arial" panose="020B0604020202020204" pitchFamily="34" charset="0"/>
                  <a:cs typeface="Arial" panose="020B0604020202020204" pitchFamily="34" charset="0"/>
                </a:rPr>
              </a:br>
              <a:r>
                <a:rPr lang="en-US" sz="1005">
                  <a:solidFill>
                    <a:schemeClr val="tx2"/>
                  </a:solidFill>
                  <a:latin typeface="Arial" panose="020B0604020202020204" pitchFamily="34" charset="0"/>
                  <a:cs typeface="Arial" panose="020B0604020202020204" pitchFamily="34" charset="0"/>
                </a:rPr>
                <a:t>No Fuel</a:t>
              </a:r>
              <a:endParaRPr lang="en-US" sz="1005" b="1">
                <a:solidFill>
                  <a:schemeClr val="tx2"/>
                </a:solidFill>
                <a:latin typeface="Arial" panose="020B0604020202020204" pitchFamily="34" charset="0"/>
                <a:cs typeface="Arial" panose="020B0604020202020204" pitchFamily="34" charset="0"/>
              </a:endParaRPr>
            </a:p>
          </p:txBody>
        </p:sp>
        <p:sp>
          <p:nvSpPr>
            <p:cNvPr id="33" name="TextBox 28">
              <a:extLst>
                <a:ext uri="{FF2B5EF4-FFF2-40B4-BE49-F238E27FC236}">
                  <a16:creationId xmlns:a16="http://schemas.microsoft.com/office/drawing/2014/main" id="{29D814DA-1295-D8B1-E829-AA645935DDAB}"/>
                </a:ext>
              </a:extLst>
            </p:cNvPr>
            <p:cNvSpPr txBox="1"/>
            <p:nvPr/>
          </p:nvSpPr>
          <p:spPr>
            <a:xfrm>
              <a:off x="1874204" y="2782767"/>
              <a:ext cx="1201745" cy="309315"/>
            </a:xfrm>
            <a:prstGeom prst="rect">
              <a:avLst/>
            </a:prstGeom>
          </p:spPr>
          <p:txBody>
            <a:bodyPr wrap="square" lIns="0" tIns="0" rIns="0" bIns="0" rtlCol="0" anchor="t">
              <a:spAutoFit/>
            </a:bodyPr>
            <a:lstStyle/>
            <a:p>
              <a:pPr algn="ctr"/>
              <a:r>
                <a:rPr lang="en-US" sz="1005" b="1">
                  <a:solidFill>
                    <a:schemeClr val="tx2"/>
                  </a:solidFill>
                  <a:latin typeface="Arial" panose="020B0604020202020204" pitchFamily="34" charset="0"/>
                  <a:cs typeface="Arial" panose="020B0604020202020204" pitchFamily="34" charset="0"/>
                </a:rPr>
                <a:t>Average Efficiency</a:t>
              </a:r>
            </a:p>
            <a:p>
              <a:pPr algn="ctr"/>
              <a:r>
                <a:rPr lang="en-US" sz="1005">
                  <a:solidFill>
                    <a:schemeClr val="tx2"/>
                  </a:solidFill>
                  <a:latin typeface="Arial" panose="020B0604020202020204" pitchFamily="34" charset="0"/>
                  <a:cs typeface="Arial" panose="020B0604020202020204" pitchFamily="34" charset="0"/>
                </a:rPr>
                <a:t>20-30 MPG</a:t>
              </a:r>
            </a:p>
          </p:txBody>
        </p:sp>
        <p:pic>
          <p:nvPicPr>
            <p:cNvPr id="34" name="Picture 2">
              <a:extLst>
                <a:ext uri="{FF2B5EF4-FFF2-40B4-BE49-F238E27FC236}">
                  <a16:creationId xmlns:a16="http://schemas.microsoft.com/office/drawing/2014/main" id="{DB1BEA62-27EA-EA0B-540D-82E205EE32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flipH="1">
              <a:off x="2128336" y="3243071"/>
              <a:ext cx="684472" cy="375610"/>
            </a:xfrm>
            <a:prstGeom prst="rect">
              <a:avLst/>
            </a:prstGeom>
          </p:spPr>
        </p:pic>
        <p:pic>
          <p:nvPicPr>
            <p:cNvPr id="35" name="Picture 3">
              <a:extLst>
                <a:ext uri="{FF2B5EF4-FFF2-40B4-BE49-F238E27FC236}">
                  <a16:creationId xmlns:a16="http://schemas.microsoft.com/office/drawing/2014/main" id="{40A2AFC8-DB8B-9B62-C61F-93B87018AD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2184901" y="4091159"/>
              <a:ext cx="636036" cy="452674"/>
            </a:xfrm>
            <a:prstGeom prst="rect">
              <a:avLst/>
            </a:prstGeom>
          </p:spPr>
        </p:pic>
        <p:pic>
          <p:nvPicPr>
            <p:cNvPr id="36" name="Picture 2">
              <a:extLst>
                <a:ext uri="{FF2B5EF4-FFF2-40B4-BE49-F238E27FC236}">
                  <a16:creationId xmlns:a16="http://schemas.microsoft.com/office/drawing/2014/main" id="{3F4CFEB4-707D-3934-0CB9-613819FBAB5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flipH="1">
              <a:off x="2085571" y="1620037"/>
              <a:ext cx="717256" cy="298208"/>
            </a:xfrm>
            <a:prstGeom prst="rect">
              <a:avLst/>
            </a:prstGeom>
          </p:spPr>
        </p:pic>
        <p:grpSp>
          <p:nvGrpSpPr>
            <p:cNvPr id="37" name="Group 36">
              <a:extLst>
                <a:ext uri="{FF2B5EF4-FFF2-40B4-BE49-F238E27FC236}">
                  <a16:creationId xmlns:a16="http://schemas.microsoft.com/office/drawing/2014/main" id="{72E94AC2-7FA6-C062-469A-E11A160DF30E}"/>
                </a:ext>
              </a:extLst>
            </p:cNvPr>
            <p:cNvGrpSpPr/>
            <p:nvPr/>
          </p:nvGrpSpPr>
          <p:grpSpPr>
            <a:xfrm>
              <a:off x="2076461" y="2424791"/>
              <a:ext cx="720070" cy="370988"/>
              <a:chOff x="2107444" y="2399788"/>
              <a:chExt cx="720070" cy="370988"/>
            </a:xfrm>
          </p:grpSpPr>
          <p:pic>
            <p:nvPicPr>
              <p:cNvPr id="38" name="Picture 3">
                <a:extLst>
                  <a:ext uri="{FF2B5EF4-FFF2-40B4-BE49-F238E27FC236}">
                    <a16:creationId xmlns:a16="http://schemas.microsoft.com/office/drawing/2014/main" id="{856B469F-6904-9474-0397-0FAB276CD3A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2107444" y="2399788"/>
                <a:ext cx="720070" cy="370988"/>
              </a:xfrm>
              <a:prstGeom prst="rect">
                <a:avLst/>
              </a:prstGeom>
            </p:spPr>
          </p:pic>
          <p:grpSp>
            <p:nvGrpSpPr>
              <p:cNvPr id="39" name="Picture 3">
                <a:extLst>
                  <a:ext uri="{FF2B5EF4-FFF2-40B4-BE49-F238E27FC236}">
                    <a16:creationId xmlns:a16="http://schemas.microsoft.com/office/drawing/2014/main" id="{2C9C3405-8368-15AE-9DF4-7B7BE9822B09}"/>
                  </a:ext>
                </a:extLst>
              </p:cNvPr>
              <p:cNvGrpSpPr/>
              <p:nvPr/>
            </p:nvGrpSpPr>
            <p:grpSpPr>
              <a:xfrm>
                <a:off x="2281884" y="2404576"/>
                <a:ext cx="411884" cy="140583"/>
                <a:chOff x="838986" y="2186887"/>
                <a:chExt cx="411884" cy="140583"/>
              </a:xfrm>
              <a:noFill/>
            </p:grpSpPr>
            <p:sp>
              <p:nvSpPr>
                <p:cNvPr id="40" name="Freeform: Shape 39">
                  <a:extLst>
                    <a:ext uri="{FF2B5EF4-FFF2-40B4-BE49-F238E27FC236}">
                      <a16:creationId xmlns:a16="http://schemas.microsoft.com/office/drawing/2014/main" id="{EF86EAAE-EB95-737F-A50A-543AF658A830}"/>
                    </a:ext>
                  </a:extLst>
                </p:cNvPr>
                <p:cNvSpPr/>
                <p:nvPr/>
              </p:nvSpPr>
              <p:spPr>
                <a:xfrm>
                  <a:off x="841973" y="2189748"/>
                  <a:ext cx="408897" cy="137722"/>
                </a:xfrm>
                <a:custGeom>
                  <a:avLst/>
                  <a:gdLst>
                    <a:gd name="connsiteX0" fmla="*/ 408897 w 408897"/>
                    <a:gd name="connsiteY0" fmla="*/ 137723 h 137722"/>
                    <a:gd name="connsiteX1" fmla="*/ 0 w 408897"/>
                    <a:gd name="connsiteY1" fmla="*/ 137723 h 137722"/>
                    <a:gd name="connsiteX2" fmla="*/ 91955 w 408897"/>
                    <a:gd name="connsiteY2" fmla="*/ 20405 h 137722"/>
                    <a:gd name="connsiteX3" fmla="*/ 134601 w 408897"/>
                    <a:gd name="connsiteY3" fmla="*/ 0 h 137722"/>
                    <a:gd name="connsiteX4" fmla="*/ 295108 w 408897"/>
                    <a:gd name="connsiteY4" fmla="*/ 0 h 137722"/>
                    <a:gd name="connsiteX5" fmla="*/ 331571 w 408897"/>
                    <a:gd name="connsiteY5" fmla="*/ 19341 h 137722"/>
                    <a:gd name="connsiteX6" fmla="*/ 408897 w 408897"/>
                    <a:gd name="connsiteY6" fmla="*/ 137723 h 13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897" h="137722">
                      <a:moveTo>
                        <a:pt x="408897" y="137723"/>
                      </a:moveTo>
                      <a:lnTo>
                        <a:pt x="0" y="137723"/>
                      </a:lnTo>
                      <a:lnTo>
                        <a:pt x="91955" y="20405"/>
                      </a:lnTo>
                      <a:cubicBezTo>
                        <a:pt x="102023" y="7562"/>
                        <a:pt x="117822" y="0"/>
                        <a:pt x="134601" y="0"/>
                      </a:cubicBezTo>
                      <a:lnTo>
                        <a:pt x="295108" y="0"/>
                      </a:lnTo>
                      <a:cubicBezTo>
                        <a:pt x="309934" y="0"/>
                        <a:pt x="323716" y="7309"/>
                        <a:pt x="331571" y="19341"/>
                      </a:cubicBezTo>
                      <a:lnTo>
                        <a:pt x="408897" y="137723"/>
                      </a:lnTo>
                    </a:path>
                  </a:pathLst>
                </a:custGeom>
                <a:noFill/>
                <a:ln w="5927" cap="flat">
                  <a:solidFill>
                    <a:schemeClr val="bg2">
                      <a:lumMod val="25000"/>
                    </a:schemeClr>
                  </a:solid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D9019348-5604-B414-FAEB-11F356083D23}"/>
                    </a:ext>
                  </a:extLst>
                </p:cNvPr>
                <p:cNvSpPr/>
                <p:nvPr/>
              </p:nvSpPr>
              <p:spPr>
                <a:xfrm>
                  <a:off x="838986" y="2186887"/>
                  <a:ext cx="383636" cy="132635"/>
                </a:xfrm>
                <a:custGeom>
                  <a:avLst/>
                  <a:gdLst>
                    <a:gd name="connsiteX0" fmla="*/ 411884 w 414878"/>
                    <a:gd name="connsiteY0" fmla="*/ 140584 h 143436"/>
                    <a:gd name="connsiteX1" fmla="*/ 411884 w 414878"/>
                    <a:gd name="connsiteY1" fmla="*/ 137723 h 143436"/>
                    <a:gd name="connsiteX2" fmla="*/ 8967 w 414878"/>
                    <a:gd name="connsiteY2" fmla="*/ 137723 h 143436"/>
                    <a:gd name="connsiteX3" fmla="*/ 97342 w 414878"/>
                    <a:gd name="connsiteY3" fmla="*/ 24981 h 143436"/>
                    <a:gd name="connsiteX4" fmla="*/ 137588 w 414878"/>
                    <a:gd name="connsiteY4" fmla="*/ 5722 h 143436"/>
                    <a:gd name="connsiteX5" fmla="*/ 298095 w 414878"/>
                    <a:gd name="connsiteY5" fmla="*/ 5722 h 143436"/>
                    <a:gd name="connsiteX6" fmla="*/ 332021 w 414878"/>
                    <a:gd name="connsiteY6" fmla="*/ 23722 h 143436"/>
                    <a:gd name="connsiteX7" fmla="*/ 409347 w 414878"/>
                    <a:gd name="connsiteY7" fmla="*/ 142096 h 143436"/>
                    <a:gd name="connsiteX8" fmla="*/ 411884 w 414878"/>
                    <a:gd name="connsiteY8" fmla="*/ 140584 h 143436"/>
                    <a:gd name="connsiteX9" fmla="*/ 411884 w 414878"/>
                    <a:gd name="connsiteY9" fmla="*/ 137723 h 143436"/>
                    <a:gd name="connsiteX10" fmla="*/ 411884 w 414878"/>
                    <a:gd name="connsiteY10" fmla="*/ 140584 h 143436"/>
                    <a:gd name="connsiteX11" fmla="*/ 414424 w 414878"/>
                    <a:gd name="connsiteY11" fmla="*/ 139063 h 143436"/>
                    <a:gd name="connsiteX12" fmla="*/ 337097 w 414878"/>
                    <a:gd name="connsiteY12" fmla="*/ 20682 h 143436"/>
                    <a:gd name="connsiteX13" fmla="*/ 298095 w 414878"/>
                    <a:gd name="connsiteY13" fmla="*/ 0 h 143436"/>
                    <a:gd name="connsiteX14" fmla="*/ 137588 w 414878"/>
                    <a:gd name="connsiteY14" fmla="*/ 0 h 143436"/>
                    <a:gd name="connsiteX15" fmla="*/ 92552 w 414878"/>
                    <a:gd name="connsiteY15" fmla="*/ 21546 h 143436"/>
                    <a:gd name="connsiteX16" fmla="*/ 595 w 414878"/>
                    <a:gd name="connsiteY16" fmla="*/ 138863 h 143436"/>
                    <a:gd name="connsiteX17" fmla="*/ 316 w 414878"/>
                    <a:gd name="connsiteY17" fmla="*/ 141858 h 143436"/>
                    <a:gd name="connsiteX18" fmla="*/ 2987 w 414878"/>
                    <a:gd name="connsiteY18" fmla="*/ 143437 h 143436"/>
                    <a:gd name="connsiteX19" fmla="*/ 411884 w 414878"/>
                    <a:gd name="connsiteY19" fmla="*/ 143437 h 143436"/>
                    <a:gd name="connsiteX20" fmla="*/ 414501 w 414878"/>
                    <a:gd name="connsiteY20" fmla="*/ 141970 h 143436"/>
                    <a:gd name="connsiteX21" fmla="*/ 414424 w 414878"/>
                    <a:gd name="connsiteY21" fmla="*/ 139063 h 143436"/>
                    <a:gd name="connsiteX22" fmla="*/ 411884 w 414878"/>
                    <a:gd name="connsiteY22" fmla="*/ 140584 h 143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4878" h="143436">
                      <a:moveTo>
                        <a:pt x="411884" y="140584"/>
                      </a:moveTo>
                      <a:lnTo>
                        <a:pt x="411884" y="137723"/>
                      </a:lnTo>
                      <a:lnTo>
                        <a:pt x="8967" y="137723"/>
                      </a:lnTo>
                      <a:lnTo>
                        <a:pt x="97342" y="24981"/>
                      </a:lnTo>
                      <a:cubicBezTo>
                        <a:pt x="106840" y="12858"/>
                        <a:pt x="121751" y="5722"/>
                        <a:pt x="137588" y="5722"/>
                      </a:cubicBezTo>
                      <a:lnTo>
                        <a:pt x="298095" y="5722"/>
                      </a:lnTo>
                      <a:cubicBezTo>
                        <a:pt x="311892" y="5722"/>
                        <a:pt x="324709" y="12524"/>
                        <a:pt x="332021" y="23722"/>
                      </a:cubicBezTo>
                      <a:lnTo>
                        <a:pt x="409347" y="142096"/>
                      </a:lnTo>
                      <a:lnTo>
                        <a:pt x="411884" y="140584"/>
                      </a:lnTo>
                      <a:lnTo>
                        <a:pt x="411884" y="137723"/>
                      </a:lnTo>
                      <a:lnTo>
                        <a:pt x="411884" y="140584"/>
                      </a:lnTo>
                      <a:lnTo>
                        <a:pt x="414424" y="139063"/>
                      </a:lnTo>
                      <a:lnTo>
                        <a:pt x="337097" y="20682"/>
                      </a:lnTo>
                      <a:cubicBezTo>
                        <a:pt x="328688" y="7823"/>
                        <a:pt x="313949" y="0"/>
                        <a:pt x="298095" y="0"/>
                      </a:cubicBezTo>
                      <a:lnTo>
                        <a:pt x="137588" y="0"/>
                      </a:lnTo>
                      <a:cubicBezTo>
                        <a:pt x="119866" y="0"/>
                        <a:pt x="103188" y="7987"/>
                        <a:pt x="92552" y="21546"/>
                      </a:cubicBezTo>
                      <a:lnTo>
                        <a:pt x="595" y="138863"/>
                      </a:lnTo>
                      <a:cubicBezTo>
                        <a:pt x="-81" y="139735"/>
                        <a:pt x="-191" y="140889"/>
                        <a:pt x="316" y="141858"/>
                      </a:cubicBezTo>
                      <a:cubicBezTo>
                        <a:pt x="822" y="142834"/>
                        <a:pt x="1857" y="143437"/>
                        <a:pt x="2987" y="143437"/>
                      </a:cubicBezTo>
                      <a:lnTo>
                        <a:pt x="411884" y="143437"/>
                      </a:lnTo>
                      <a:cubicBezTo>
                        <a:pt x="412966" y="143437"/>
                        <a:pt x="413971" y="142878"/>
                        <a:pt x="414501" y="141970"/>
                      </a:cubicBezTo>
                      <a:cubicBezTo>
                        <a:pt x="415031" y="141060"/>
                        <a:pt x="415000" y="139943"/>
                        <a:pt x="414424" y="139063"/>
                      </a:cubicBezTo>
                      <a:lnTo>
                        <a:pt x="411884" y="140584"/>
                      </a:lnTo>
                    </a:path>
                  </a:pathLst>
                </a:custGeom>
                <a:noFill/>
                <a:ln w="5927" cap="flat">
                  <a:solidFill>
                    <a:schemeClr val="bg2">
                      <a:lumMod val="25000"/>
                    </a:schemeClr>
                  </a:solid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98D9F963-1264-4607-0A4C-DFEA5FA0898D}"/>
                    </a:ext>
                  </a:extLst>
                </p:cNvPr>
                <p:cNvSpPr/>
                <p:nvPr/>
              </p:nvSpPr>
              <p:spPr>
                <a:xfrm>
                  <a:off x="893089" y="2216352"/>
                  <a:ext cx="283578" cy="102751"/>
                </a:xfrm>
                <a:custGeom>
                  <a:avLst/>
                  <a:gdLst>
                    <a:gd name="connsiteX0" fmla="*/ 306673 w 306672"/>
                    <a:gd name="connsiteY0" fmla="*/ 111119 h 111119"/>
                    <a:gd name="connsiteX1" fmla="*/ 0 w 306672"/>
                    <a:gd name="connsiteY1" fmla="*/ 111119 h 111119"/>
                    <a:gd name="connsiteX2" fmla="*/ 80962 w 306672"/>
                    <a:gd name="connsiteY2" fmla="*/ 0 h 111119"/>
                    <a:gd name="connsiteX3" fmla="*/ 239204 w 306672"/>
                    <a:gd name="connsiteY3" fmla="*/ 0 h 111119"/>
                    <a:gd name="connsiteX4" fmla="*/ 306673 w 306672"/>
                    <a:gd name="connsiteY4" fmla="*/ 111119 h 111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672" h="111119">
                      <a:moveTo>
                        <a:pt x="306673" y="111119"/>
                      </a:moveTo>
                      <a:lnTo>
                        <a:pt x="0" y="111119"/>
                      </a:lnTo>
                      <a:lnTo>
                        <a:pt x="80962" y="0"/>
                      </a:lnTo>
                      <a:lnTo>
                        <a:pt x="239204" y="0"/>
                      </a:lnTo>
                      <a:lnTo>
                        <a:pt x="306673" y="111119"/>
                      </a:lnTo>
                    </a:path>
                  </a:pathLst>
                </a:custGeom>
                <a:noFill/>
                <a:ln w="5927" cap="flat">
                  <a:solidFill>
                    <a:schemeClr val="bg2">
                      <a:lumMod val="25000"/>
                    </a:schemeClr>
                  </a:solidFill>
                  <a:prstDash val="solid"/>
                  <a:miter/>
                </a:ln>
              </p:spPr>
              <p:txBody>
                <a:bodyPr rtlCol="0" anchor="ctr"/>
                <a:lstStyle/>
                <a:p>
                  <a:endParaRPr lang="en-US"/>
                </a:p>
              </p:txBody>
            </p:sp>
          </p:grpSp>
        </p:grpSp>
      </p:grpSp>
    </p:spTree>
    <p:extLst>
      <p:ext uri="{BB962C8B-B14F-4D97-AF65-F5344CB8AC3E}">
        <p14:creationId xmlns:p14="http://schemas.microsoft.com/office/powerpoint/2010/main" val="231665189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3D42"/>
      </a:dk2>
      <a:lt2>
        <a:srgbClr val="E7E6E6"/>
      </a:lt2>
      <a:accent1>
        <a:srgbClr val="23527C"/>
      </a:accent1>
      <a:accent2>
        <a:srgbClr val="B36358"/>
      </a:accent2>
      <a:accent3>
        <a:srgbClr val="D3B792"/>
      </a:accent3>
      <a:accent4>
        <a:srgbClr val="879442"/>
      </a:accent4>
      <a:accent5>
        <a:srgbClr val="53514F"/>
      </a:accent5>
      <a:accent6>
        <a:srgbClr val="FAF6F4"/>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0DCE7D6CBF7043B181CD1C661201CD" ma:contentTypeVersion="19" ma:contentTypeDescription="Create a new document." ma:contentTypeScope="" ma:versionID="1d2b6d14035e1bfe983c6f6c85e95ada">
  <xsd:schema xmlns:xsd="http://www.w3.org/2001/XMLSchema" xmlns:xs="http://www.w3.org/2001/XMLSchema" xmlns:p="http://schemas.microsoft.com/office/2006/metadata/properties" xmlns:ns2="7715e278-8c25-45d5-bb5e-8953f98622c9" xmlns:ns3="7a3ab06e-63bf-439f-b66c-f615c8798ff0" xmlns:ns4="c5a445d0-5d19-4ba4-b755-822631e11c1e" targetNamespace="http://schemas.microsoft.com/office/2006/metadata/properties" ma:root="true" ma:fieldsID="a0e038a7fcbb696e0ac19a69a6f8d7b5" ns2:_="" ns3:_="" ns4:_="">
    <xsd:import namespace="7715e278-8c25-45d5-bb5e-8953f98622c9"/>
    <xsd:import namespace="7a3ab06e-63bf-439f-b66c-f615c8798ff0"/>
    <xsd:import namespace="c5a445d0-5d19-4ba4-b755-822631e11c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4:TaxCatchAll"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15e278-8c25-45d5-bb5e-8953f98622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0f259f9-296d-45ec-b40f-2b565e2e2123"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3ab06e-63bf-439f-b66c-f615c8798ff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a445d0-5d19-4ba4-b755-822631e11c1e"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6bed90d-8f11-4371-8443-eb1e0f347462}" ma:internalName="TaxCatchAll" ma:showField="CatchAllData" ma:web="7a3ab06e-63bf-439f-b66c-f615c8798f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5a445d0-5d19-4ba4-b755-822631e11c1e" xsi:nil="true"/>
    <lcf76f155ced4ddcb4097134ff3c332f xmlns="7715e278-8c25-45d5-bb5e-8953f98622c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10f259f9-296d-45ec-b40f-2b565e2e2123" ContentTypeId="0x01" PreviousValue="false"/>
</file>

<file path=customXml/itemProps1.xml><?xml version="1.0" encoding="utf-8"?>
<ds:datastoreItem xmlns:ds="http://schemas.openxmlformats.org/officeDocument/2006/customXml" ds:itemID="{099A4282-0CA6-46F8-B92F-BE668B5493BE}"/>
</file>

<file path=customXml/itemProps2.xml><?xml version="1.0" encoding="utf-8"?>
<ds:datastoreItem xmlns:ds="http://schemas.openxmlformats.org/officeDocument/2006/customXml" ds:itemID="{F84347F1-D86C-4BAA-A19F-E6DAADAAB801}">
  <ds:schemaRefs>
    <ds:schemaRef ds:uri="00b003b1-9794-4d1a-ad53-4141f1348e3a"/>
    <ds:schemaRef ds:uri="34887844-cb0f-4e13-9685-f941fa59642e"/>
    <ds:schemaRef ds:uri="7715e278-8c25-45d5-bb5e-8953f98622c9"/>
    <ds:schemaRef ds:uri="966de127-906f-404a-9e26-d3ed1576ca89"/>
    <ds:schemaRef ds:uri="c5a445d0-5d19-4ba4-b755-822631e11c1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4AA91D2-53FF-4898-8A62-800152A8F53E}">
  <ds:schemaRefs>
    <ds:schemaRef ds:uri="http://schemas.microsoft.com/sharepoint/v3/contenttype/forms"/>
  </ds:schemaRefs>
</ds:datastoreItem>
</file>

<file path=customXml/itemProps4.xml><?xml version="1.0" encoding="utf-8"?>
<ds:datastoreItem xmlns:ds="http://schemas.openxmlformats.org/officeDocument/2006/customXml" ds:itemID="{2E622F40-777E-4C74-B3F2-F2F06654F6C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148</TotalTime>
  <Words>798</Words>
  <Application>Microsoft Office PowerPoint</Application>
  <PresentationFormat>Widescreen</PresentationFormat>
  <Paragraphs>171</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Lato Light</vt:lpstr>
      <vt:lpstr>Wingdings</vt:lpstr>
      <vt:lpstr>Office Theme</vt:lpstr>
      <vt:lpstr>PowerPoint Presentation</vt:lpstr>
      <vt:lpstr>What is the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Doyle</dc:creator>
  <cp:lastModifiedBy>Price, Irie K.</cp:lastModifiedBy>
  <cp:revision>2</cp:revision>
  <dcterms:created xsi:type="dcterms:W3CDTF">2019-02-13T20:09:35Z</dcterms:created>
  <dcterms:modified xsi:type="dcterms:W3CDTF">2023-03-22T15:02:12Z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0x0101001C0DCE7D6CBF7043B181CD1C661201CD</vt:lpwstr>
  </property>
  <property fmtid="{D5CDD505-2E9C-101B-9397-08002B2CF9AE}" pid="3" name="MediaServiceImageTags">
    <vt:lpwstr/>
  </property>
</Properties>
</file>