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7"/>
  </p:notesMasterIdLst>
  <p:sldIdLst>
    <p:sldId id="256" r:id="rId5"/>
    <p:sldId id="257" r:id="rId6"/>
    <p:sldId id="259" r:id="rId7"/>
    <p:sldId id="260" r:id="rId8"/>
    <p:sldId id="261" r:id="rId9"/>
    <p:sldId id="264" r:id="rId10"/>
    <p:sldId id="262" r:id="rId11"/>
    <p:sldId id="265" r:id="rId12"/>
    <p:sldId id="263" r:id="rId13"/>
    <p:sldId id="266" r:id="rId14"/>
    <p:sldId id="267" r:id="rId15"/>
    <p:sldId id="268" r:id="rId16"/>
    <p:sldId id="269" r:id="rId17"/>
    <p:sldId id="270" r:id="rId18"/>
    <p:sldId id="277" r:id="rId19"/>
    <p:sldId id="271" r:id="rId20"/>
    <p:sldId id="272" r:id="rId21"/>
    <p:sldId id="273" r:id="rId22"/>
    <p:sldId id="274" r:id="rId23"/>
    <p:sldId id="276" r:id="rId24"/>
    <p:sldId id="275" r:id="rId25"/>
    <p:sldId id="286"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C768672-4CFA-CA44-5AB3-4C19F05CDA81}" name="Kelsey Ostergren" initials="KO" userId="S::Kelsey.Ostergren@cadmusgroup.com::0592dce4-7838-4038-9721-9d4407cf63db" providerId="AD"/>
  <p188:author id="{09CFECE2-D5CA-03E7-CCE4-1C4389D6382C}" name="Jeff Morris" initials="JM" userId="S::Jeffrey.Morris@cadmusgroup.com::80b8ead9-9f73-4713-9e34-4f569b0cde7c"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182F58"/>
    <a:srgbClr val="156082"/>
    <a:srgbClr val="E3F0F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1FAA89-F9C9-4155-B61D-7D0680399A40}" v="2" dt="2025-12-16T19:34:15.75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D53F0F-A2D1-47A3-9156-04CB336F457A}" type="datetimeFigureOut">
              <a:rPr lang="en-US" smtClean="0"/>
              <a:t>12/17/2025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9F008B-FC06-4CA8-9CEE-70EE36F0AA45}" type="slidenum">
              <a:rPr lang="en-US" smtClean="0"/>
              <a:t>‹#›</a:t>
            </a:fld>
            <a:endParaRPr lang="en-US"/>
          </a:p>
        </p:txBody>
      </p:sp>
    </p:spTree>
    <p:extLst>
      <p:ext uri="{BB962C8B-B14F-4D97-AF65-F5344CB8AC3E}">
        <p14:creationId xmlns:p14="http://schemas.microsoft.com/office/powerpoint/2010/main" val="30774330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701C08E2-07EA-6DAE-176F-06CC0A1CB04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3BF2A92-162B-755E-09B1-657CFD2E2763}"/>
              </a:ext>
            </a:extLst>
          </p:cNvPr>
          <p:cNvSpPr>
            <a:spLocks noGrp="1"/>
          </p:cNvSpPr>
          <p:nvPr>
            <p:ph type="dt" sz="half" idx="10"/>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F73D6075-B0C1-4D14-BA4C-197A02FED3A7}" type="datetime1">
              <a:rPr lang="en-US" smtClean="0"/>
              <a:t>12/17/2025</a:t>
            </a:fld>
            <a:endParaRPr lang="en-US"/>
          </a:p>
        </p:txBody>
      </p:sp>
      <p:sp>
        <p:nvSpPr>
          <p:cNvPr id="7" name="Rectangle 6">
            <a:extLst>
              <a:ext uri="{FF2B5EF4-FFF2-40B4-BE49-F238E27FC236}">
                <a16:creationId xmlns:a16="http://schemas.microsoft.com/office/drawing/2014/main" id="{3C5B49AE-63FC-F4F0-0ECA-A05E3183428F}"/>
              </a:ext>
            </a:extLst>
          </p:cNvPr>
          <p:cNvSpPr/>
          <p:nvPr userDrawn="1"/>
        </p:nvSpPr>
        <p:spPr>
          <a:xfrm>
            <a:off x="838200" y="448574"/>
            <a:ext cx="10515600" cy="5831456"/>
          </a:xfrm>
          <a:prstGeom prst="rect">
            <a:avLst/>
          </a:prstGeom>
          <a:solidFill>
            <a:srgbClr val="E3F0F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a:extLst>
              <a:ext uri="{FF2B5EF4-FFF2-40B4-BE49-F238E27FC236}">
                <a16:creationId xmlns:a16="http://schemas.microsoft.com/office/drawing/2014/main" id="{99D7B3FD-05EC-7FA4-DC9A-C1BB04F479F9}"/>
              </a:ext>
            </a:extLst>
          </p:cNvPr>
          <p:cNvSpPr>
            <a:spLocks noGrp="1"/>
          </p:cNvSpPr>
          <p:nvPr>
            <p:ph type="ftr" sz="quarter" idx="11"/>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endParaRPr lang="en-US"/>
          </a:p>
        </p:txBody>
      </p:sp>
      <p:sp>
        <p:nvSpPr>
          <p:cNvPr id="6" name="Slide Number Placeholder 5">
            <a:extLst>
              <a:ext uri="{FF2B5EF4-FFF2-40B4-BE49-F238E27FC236}">
                <a16:creationId xmlns:a16="http://schemas.microsoft.com/office/drawing/2014/main" id="{B340557B-546D-16F3-8B86-979381AA1329}"/>
              </a:ext>
            </a:extLst>
          </p:cNvPr>
          <p:cNvSpPr>
            <a:spLocks noGrp="1"/>
          </p:cNvSpPr>
          <p:nvPr>
            <p:ph type="sldNum" sz="quarter" idx="12"/>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4258D2E1-1FB6-4B47-8FD8-936B3721BD41}" type="slidenum">
              <a:rPr lang="en-US" smtClean="0"/>
              <a:pPr/>
              <a:t>‹#›</a:t>
            </a:fld>
            <a:endParaRPr lang="en-US"/>
          </a:p>
        </p:txBody>
      </p:sp>
      <p:sp>
        <p:nvSpPr>
          <p:cNvPr id="2" name="Title 1">
            <a:extLst>
              <a:ext uri="{FF2B5EF4-FFF2-40B4-BE49-F238E27FC236}">
                <a16:creationId xmlns:a16="http://schemas.microsoft.com/office/drawing/2014/main" id="{2DCD5115-B9F6-5DA8-5498-319266C2D4A4}"/>
              </a:ext>
            </a:extLst>
          </p:cNvPr>
          <p:cNvSpPr>
            <a:spLocks noGrp="1"/>
          </p:cNvSpPr>
          <p:nvPr>
            <p:ph type="ctrTitle"/>
          </p:nvPr>
        </p:nvSpPr>
        <p:spPr>
          <a:xfrm>
            <a:off x="1524000" y="1122363"/>
            <a:ext cx="9144000" cy="2387600"/>
          </a:xfrm>
        </p:spPr>
        <p:txBody>
          <a:bodyPr anchor="b">
            <a:normAutofit/>
          </a:bodyPr>
          <a:lstStyle>
            <a:lvl1pPr algn="ctr">
              <a:defRPr sz="5400">
                <a:solidFill>
                  <a:srgbClr val="182F58"/>
                </a:solidFill>
                <a:latin typeface="Calibri" panose="020F0502020204030204" pitchFamily="34" charset="0"/>
                <a:ea typeface="Calibri" panose="020F0502020204030204" pitchFamily="34" charset="0"/>
                <a:cs typeface="Calibri" panose="020F0502020204030204" pitchFamily="34" charset="0"/>
              </a:defRPr>
            </a:lvl1pPr>
          </a:lstStyle>
          <a:p>
            <a:r>
              <a:rPr lang="en-US"/>
              <a:t>Click to edit Master title style</a:t>
            </a:r>
          </a:p>
        </p:txBody>
      </p:sp>
    </p:spTree>
    <p:extLst>
      <p:ext uri="{BB962C8B-B14F-4D97-AF65-F5344CB8AC3E}">
        <p14:creationId xmlns:p14="http://schemas.microsoft.com/office/powerpoint/2010/main" val="3167516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6D668-5A4E-E169-3D9C-AD595656B31C}"/>
              </a:ext>
            </a:extLst>
          </p:cNvPr>
          <p:cNvSpPr>
            <a:spLocks noGrp="1"/>
          </p:cNvSpPr>
          <p:nvPr>
            <p:ph type="title"/>
          </p:nvPr>
        </p:nvSpPr>
        <p:spPr/>
        <p:txBody>
          <a:bodyPr/>
          <a:lstStyle>
            <a:lvl1pPr>
              <a:defRPr>
                <a:solidFill>
                  <a:srgbClr val="156082"/>
                </a:solidFill>
                <a:latin typeface="Calibri" panose="020F0502020204030204" pitchFamily="34" charset="0"/>
                <a:ea typeface="Calibri" panose="020F0502020204030204" pitchFamily="34" charset="0"/>
                <a:cs typeface="Calibri" panose="020F050202020403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20D35D92-540F-CD2C-48BB-2F06D3B886F9}"/>
              </a:ext>
            </a:extLst>
          </p:cNvPr>
          <p:cNvSpPr>
            <a:spLocks noGrp="1"/>
          </p:cNvSpPr>
          <p:nvPr>
            <p:ph idx="1"/>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vl2pPr>
              <a:defRPr>
                <a:latin typeface="Calibri" panose="020F0502020204030204" pitchFamily="34" charset="0"/>
                <a:ea typeface="Calibri" panose="020F0502020204030204" pitchFamily="34" charset="0"/>
                <a:cs typeface="Calibri" panose="020F0502020204030204" pitchFamily="34" charset="0"/>
              </a:defRPr>
            </a:lvl2pPr>
            <a:lvl3pPr>
              <a:defRPr>
                <a:latin typeface="Calibri" panose="020F0502020204030204" pitchFamily="34" charset="0"/>
                <a:ea typeface="Calibri" panose="020F0502020204030204" pitchFamily="34" charset="0"/>
                <a:cs typeface="Calibri" panose="020F0502020204030204" pitchFamily="34" charset="0"/>
              </a:defRPr>
            </a:lvl3pPr>
            <a:lvl4pPr>
              <a:defRPr>
                <a:latin typeface="Calibri" panose="020F0502020204030204" pitchFamily="34" charset="0"/>
                <a:ea typeface="Calibri" panose="020F0502020204030204" pitchFamily="34" charset="0"/>
                <a:cs typeface="Calibri" panose="020F0502020204030204" pitchFamily="34" charset="0"/>
              </a:defRPr>
            </a:lvl4pPr>
            <a:lvl5pPr>
              <a:defRPr>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175E52-6EE5-FC74-3E24-E4D9AE8846B7}"/>
              </a:ext>
            </a:extLst>
          </p:cNvPr>
          <p:cNvSpPr>
            <a:spLocks noGrp="1"/>
          </p:cNvSpPr>
          <p:nvPr>
            <p:ph type="dt" sz="half" idx="10"/>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3443A388-68E3-4175-8CD2-074EA792828B}" type="datetime1">
              <a:rPr lang="en-US" smtClean="0"/>
              <a:t>12/17/2025</a:t>
            </a:fld>
            <a:endParaRPr lang="en-US"/>
          </a:p>
        </p:txBody>
      </p:sp>
      <p:sp>
        <p:nvSpPr>
          <p:cNvPr id="5" name="Footer Placeholder 4">
            <a:extLst>
              <a:ext uri="{FF2B5EF4-FFF2-40B4-BE49-F238E27FC236}">
                <a16:creationId xmlns:a16="http://schemas.microsoft.com/office/drawing/2014/main" id="{0754364B-0ED0-B38D-B7DA-0E11129BDC15}"/>
              </a:ext>
            </a:extLst>
          </p:cNvPr>
          <p:cNvSpPr>
            <a:spLocks noGrp="1"/>
          </p:cNvSpPr>
          <p:nvPr>
            <p:ph type="ftr" sz="quarter" idx="11"/>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endParaRPr lang="en-US"/>
          </a:p>
        </p:txBody>
      </p:sp>
      <p:sp>
        <p:nvSpPr>
          <p:cNvPr id="6" name="Slide Number Placeholder 5">
            <a:extLst>
              <a:ext uri="{FF2B5EF4-FFF2-40B4-BE49-F238E27FC236}">
                <a16:creationId xmlns:a16="http://schemas.microsoft.com/office/drawing/2014/main" id="{73CBBC17-DBC9-B009-FC47-816AA6402652}"/>
              </a:ext>
            </a:extLst>
          </p:cNvPr>
          <p:cNvSpPr>
            <a:spLocks noGrp="1"/>
          </p:cNvSpPr>
          <p:nvPr>
            <p:ph type="sldNum" sz="quarter" idx="12"/>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4258D2E1-1FB6-4B47-8FD8-936B3721BD41}" type="slidenum">
              <a:rPr lang="en-US" smtClean="0"/>
              <a:pPr/>
              <a:t>‹#›</a:t>
            </a:fld>
            <a:endParaRPr lang="en-US"/>
          </a:p>
        </p:txBody>
      </p:sp>
      <p:sp>
        <p:nvSpPr>
          <p:cNvPr id="7" name="Rectangle 6">
            <a:extLst>
              <a:ext uri="{FF2B5EF4-FFF2-40B4-BE49-F238E27FC236}">
                <a16:creationId xmlns:a16="http://schemas.microsoft.com/office/drawing/2014/main" id="{A44DDE4C-CA5B-9F29-782A-1D8F3F499FB5}"/>
              </a:ext>
            </a:extLst>
          </p:cNvPr>
          <p:cNvSpPr/>
          <p:nvPr userDrawn="1"/>
        </p:nvSpPr>
        <p:spPr>
          <a:xfrm>
            <a:off x="11921706" y="0"/>
            <a:ext cx="270294" cy="6858000"/>
          </a:xfrm>
          <a:prstGeom prst="rect">
            <a:avLst/>
          </a:prstGeom>
          <a:solidFill>
            <a:srgbClr val="15608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67775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7D602-22BF-D685-95AA-EC2702456E00}"/>
              </a:ext>
            </a:extLst>
          </p:cNvPr>
          <p:cNvSpPr>
            <a:spLocks noGrp="1"/>
          </p:cNvSpPr>
          <p:nvPr>
            <p:ph type="title"/>
          </p:nvPr>
        </p:nvSpPr>
        <p:spPr>
          <a:xfrm>
            <a:off x="831850" y="1709738"/>
            <a:ext cx="10515600" cy="2852737"/>
          </a:xfrm>
        </p:spPr>
        <p:txBody>
          <a:bodyPr anchor="b"/>
          <a:lstStyle>
            <a:lvl1pPr>
              <a:defRPr sz="6000">
                <a:solidFill>
                  <a:srgbClr val="156082"/>
                </a:solidFill>
              </a:defRPr>
            </a:lvl1pPr>
          </a:lstStyle>
          <a:p>
            <a:r>
              <a:rPr lang="en-US"/>
              <a:t>Click to edit Master title style</a:t>
            </a:r>
          </a:p>
        </p:txBody>
      </p:sp>
      <p:sp>
        <p:nvSpPr>
          <p:cNvPr id="3" name="Text Placeholder 2">
            <a:extLst>
              <a:ext uri="{FF2B5EF4-FFF2-40B4-BE49-F238E27FC236}">
                <a16:creationId xmlns:a16="http://schemas.microsoft.com/office/drawing/2014/main" id="{61B44214-1414-720F-B020-C1CE1252492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latin typeface="Calibri" panose="020F0502020204030204" pitchFamily="34" charset="0"/>
                <a:ea typeface="Calibri" panose="020F0502020204030204" pitchFamily="34" charset="0"/>
                <a:cs typeface="Calibri" panose="020F0502020204030204"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299DF17-74A5-440C-B908-4D949141E57E}"/>
              </a:ext>
            </a:extLst>
          </p:cNvPr>
          <p:cNvSpPr>
            <a:spLocks noGrp="1"/>
          </p:cNvSpPr>
          <p:nvPr>
            <p:ph type="dt" sz="half" idx="10"/>
          </p:nvPr>
        </p:nvSpPr>
        <p:spPr/>
        <p:txBody>
          <a:bodyPr/>
          <a:lstStyle/>
          <a:p>
            <a:fld id="{0E25FAEC-F1FD-442D-95F9-2AE86EE6029B}" type="datetime1">
              <a:rPr lang="en-US" smtClean="0"/>
              <a:t>12/17/2025</a:t>
            </a:fld>
            <a:endParaRPr lang="en-US"/>
          </a:p>
        </p:txBody>
      </p:sp>
      <p:sp>
        <p:nvSpPr>
          <p:cNvPr id="5" name="Footer Placeholder 4">
            <a:extLst>
              <a:ext uri="{FF2B5EF4-FFF2-40B4-BE49-F238E27FC236}">
                <a16:creationId xmlns:a16="http://schemas.microsoft.com/office/drawing/2014/main" id="{425C5E9B-8A77-301E-D759-C7118294C6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8BA5B1-6DD8-EFF0-ECCD-99867F5BA9A3}"/>
              </a:ext>
            </a:extLst>
          </p:cNvPr>
          <p:cNvSpPr>
            <a:spLocks noGrp="1"/>
          </p:cNvSpPr>
          <p:nvPr>
            <p:ph type="sldNum" sz="quarter" idx="12"/>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4258D2E1-1FB6-4B47-8FD8-936B3721BD41}" type="slidenum">
              <a:rPr lang="en-US" smtClean="0"/>
              <a:pPr/>
              <a:t>‹#›</a:t>
            </a:fld>
            <a:endParaRPr lang="en-US"/>
          </a:p>
        </p:txBody>
      </p:sp>
    </p:spTree>
    <p:extLst>
      <p:ext uri="{BB962C8B-B14F-4D97-AF65-F5344CB8AC3E}">
        <p14:creationId xmlns:p14="http://schemas.microsoft.com/office/powerpoint/2010/main" val="3398487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892B8-5BFB-7729-82C5-DFFF7599929A}"/>
              </a:ext>
            </a:extLst>
          </p:cNvPr>
          <p:cNvSpPr>
            <a:spLocks noGrp="1"/>
          </p:cNvSpPr>
          <p:nvPr>
            <p:ph type="title"/>
          </p:nvPr>
        </p:nvSpPr>
        <p:spPr/>
        <p:txBody>
          <a:bodyPr/>
          <a:lstStyle>
            <a:lvl1pPr>
              <a:defRPr>
                <a:solidFill>
                  <a:srgbClr val="156082"/>
                </a:solidFill>
                <a:latin typeface="Calibri" panose="020F0502020204030204" pitchFamily="34" charset="0"/>
                <a:ea typeface="Calibri" panose="020F0502020204030204" pitchFamily="34" charset="0"/>
                <a:cs typeface="Calibri" panose="020F050202020403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C9C0FDB4-939C-B681-0DC6-E3DF421092B0}"/>
              </a:ext>
            </a:extLst>
          </p:cNvPr>
          <p:cNvSpPr>
            <a:spLocks noGrp="1"/>
          </p:cNvSpPr>
          <p:nvPr>
            <p:ph sz="half" idx="1"/>
          </p:nvPr>
        </p:nvSpPr>
        <p:spPr>
          <a:xfrm>
            <a:off x="838200" y="1825625"/>
            <a:ext cx="5181600" cy="4351338"/>
          </a:xfrm>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vl2pPr>
              <a:defRPr>
                <a:latin typeface="Calibri" panose="020F0502020204030204" pitchFamily="34" charset="0"/>
                <a:ea typeface="Calibri" panose="020F0502020204030204" pitchFamily="34" charset="0"/>
                <a:cs typeface="Calibri" panose="020F0502020204030204" pitchFamily="34" charset="0"/>
              </a:defRPr>
            </a:lvl2pPr>
            <a:lvl3pPr>
              <a:defRPr>
                <a:latin typeface="Calibri" panose="020F0502020204030204" pitchFamily="34" charset="0"/>
                <a:ea typeface="Calibri" panose="020F0502020204030204" pitchFamily="34" charset="0"/>
                <a:cs typeface="Calibri" panose="020F0502020204030204" pitchFamily="34" charset="0"/>
              </a:defRPr>
            </a:lvl3pPr>
            <a:lvl4pPr>
              <a:defRPr>
                <a:latin typeface="Calibri" panose="020F0502020204030204" pitchFamily="34" charset="0"/>
                <a:ea typeface="Calibri" panose="020F0502020204030204" pitchFamily="34" charset="0"/>
                <a:cs typeface="Calibri" panose="020F0502020204030204" pitchFamily="34" charset="0"/>
              </a:defRPr>
            </a:lvl4pPr>
            <a:lvl5pPr>
              <a:defRPr>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F2905F5-F6FC-ABCB-111F-F86D245AA5C6}"/>
              </a:ext>
            </a:extLst>
          </p:cNvPr>
          <p:cNvSpPr>
            <a:spLocks noGrp="1"/>
          </p:cNvSpPr>
          <p:nvPr>
            <p:ph sz="half" idx="2"/>
          </p:nvPr>
        </p:nvSpPr>
        <p:spPr>
          <a:xfrm>
            <a:off x="6172200" y="1825625"/>
            <a:ext cx="5181600" cy="4351338"/>
          </a:xfrm>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vl2pPr>
              <a:defRPr>
                <a:latin typeface="Calibri" panose="020F0502020204030204" pitchFamily="34" charset="0"/>
                <a:ea typeface="Calibri" panose="020F0502020204030204" pitchFamily="34" charset="0"/>
                <a:cs typeface="Calibri" panose="020F0502020204030204" pitchFamily="34" charset="0"/>
              </a:defRPr>
            </a:lvl2pPr>
            <a:lvl3pPr>
              <a:defRPr>
                <a:latin typeface="Calibri" panose="020F0502020204030204" pitchFamily="34" charset="0"/>
                <a:ea typeface="Calibri" panose="020F0502020204030204" pitchFamily="34" charset="0"/>
                <a:cs typeface="Calibri" panose="020F0502020204030204" pitchFamily="34" charset="0"/>
              </a:defRPr>
            </a:lvl3pPr>
            <a:lvl4pPr>
              <a:defRPr>
                <a:latin typeface="Calibri" panose="020F0502020204030204" pitchFamily="34" charset="0"/>
                <a:ea typeface="Calibri" panose="020F0502020204030204" pitchFamily="34" charset="0"/>
                <a:cs typeface="Calibri" panose="020F0502020204030204" pitchFamily="34" charset="0"/>
              </a:defRPr>
            </a:lvl4pPr>
            <a:lvl5pPr>
              <a:defRPr>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A7210E6-E97C-6070-1A33-B30A123DA41C}"/>
              </a:ext>
            </a:extLst>
          </p:cNvPr>
          <p:cNvSpPr>
            <a:spLocks noGrp="1"/>
          </p:cNvSpPr>
          <p:nvPr>
            <p:ph type="dt" sz="half" idx="10"/>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00DD7829-4F04-43AC-9FED-09B764E7B8B9}" type="datetime1">
              <a:rPr lang="en-US" smtClean="0"/>
              <a:t>12/17/2025</a:t>
            </a:fld>
            <a:endParaRPr lang="en-US"/>
          </a:p>
        </p:txBody>
      </p:sp>
      <p:sp>
        <p:nvSpPr>
          <p:cNvPr id="6" name="Footer Placeholder 5">
            <a:extLst>
              <a:ext uri="{FF2B5EF4-FFF2-40B4-BE49-F238E27FC236}">
                <a16:creationId xmlns:a16="http://schemas.microsoft.com/office/drawing/2014/main" id="{21D27734-5A95-529F-C3F1-F9D47F9735B3}"/>
              </a:ext>
            </a:extLst>
          </p:cNvPr>
          <p:cNvSpPr>
            <a:spLocks noGrp="1"/>
          </p:cNvSpPr>
          <p:nvPr>
            <p:ph type="ftr" sz="quarter" idx="11"/>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endParaRPr lang="en-US"/>
          </a:p>
        </p:txBody>
      </p:sp>
      <p:sp>
        <p:nvSpPr>
          <p:cNvPr id="7" name="Slide Number Placeholder 6">
            <a:extLst>
              <a:ext uri="{FF2B5EF4-FFF2-40B4-BE49-F238E27FC236}">
                <a16:creationId xmlns:a16="http://schemas.microsoft.com/office/drawing/2014/main" id="{D638C296-9D47-EB82-A7F5-4376F20A96F9}"/>
              </a:ext>
            </a:extLst>
          </p:cNvPr>
          <p:cNvSpPr>
            <a:spLocks noGrp="1"/>
          </p:cNvSpPr>
          <p:nvPr>
            <p:ph type="sldNum" sz="quarter" idx="12"/>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4258D2E1-1FB6-4B47-8FD8-936B3721BD41}" type="slidenum">
              <a:rPr lang="en-US" smtClean="0"/>
              <a:pPr/>
              <a:t>‹#›</a:t>
            </a:fld>
            <a:endParaRPr lang="en-US"/>
          </a:p>
        </p:txBody>
      </p:sp>
      <p:sp>
        <p:nvSpPr>
          <p:cNvPr id="8" name="Rectangle 7">
            <a:extLst>
              <a:ext uri="{FF2B5EF4-FFF2-40B4-BE49-F238E27FC236}">
                <a16:creationId xmlns:a16="http://schemas.microsoft.com/office/drawing/2014/main" id="{8899237C-1267-34A6-52DD-4B30A1C85D1F}"/>
              </a:ext>
            </a:extLst>
          </p:cNvPr>
          <p:cNvSpPr/>
          <p:nvPr userDrawn="1"/>
        </p:nvSpPr>
        <p:spPr>
          <a:xfrm>
            <a:off x="11921706" y="0"/>
            <a:ext cx="270294" cy="6858000"/>
          </a:xfrm>
          <a:prstGeom prst="rect">
            <a:avLst/>
          </a:prstGeom>
          <a:solidFill>
            <a:srgbClr val="15608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21662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85109-3081-98B1-B3A9-BDECB8D0FF9F}"/>
              </a:ext>
            </a:extLst>
          </p:cNvPr>
          <p:cNvSpPr>
            <a:spLocks noGrp="1"/>
          </p:cNvSpPr>
          <p:nvPr>
            <p:ph type="title"/>
          </p:nvPr>
        </p:nvSpPr>
        <p:spPr>
          <a:xfrm>
            <a:off x="839788" y="365125"/>
            <a:ext cx="10515600" cy="1325563"/>
          </a:xfrm>
        </p:spPr>
        <p:txBody>
          <a:bodyPr/>
          <a:lstStyle>
            <a:lvl1pPr>
              <a:defRPr>
                <a:solidFill>
                  <a:srgbClr val="156082"/>
                </a:solidFill>
                <a:latin typeface="Calibri" panose="020F0502020204030204" pitchFamily="34" charset="0"/>
                <a:ea typeface="Calibri" panose="020F0502020204030204" pitchFamily="34" charset="0"/>
                <a:cs typeface="Calibri" panose="020F0502020204030204" pitchFamily="34" charset="0"/>
              </a:defRPr>
            </a:lvl1pPr>
          </a:lstStyle>
          <a:p>
            <a:r>
              <a:rPr lang="en-US"/>
              <a:t>Click to edit Master title style</a:t>
            </a:r>
          </a:p>
        </p:txBody>
      </p:sp>
      <p:sp>
        <p:nvSpPr>
          <p:cNvPr id="3" name="Text Placeholder 2">
            <a:extLst>
              <a:ext uri="{FF2B5EF4-FFF2-40B4-BE49-F238E27FC236}">
                <a16:creationId xmlns:a16="http://schemas.microsoft.com/office/drawing/2014/main" id="{9482F34D-6CE0-C42A-E2D7-ECEE5D5A62C0}"/>
              </a:ext>
            </a:extLst>
          </p:cNvPr>
          <p:cNvSpPr>
            <a:spLocks noGrp="1"/>
          </p:cNvSpPr>
          <p:nvPr>
            <p:ph type="body" idx="1"/>
          </p:nvPr>
        </p:nvSpPr>
        <p:spPr>
          <a:xfrm>
            <a:off x="839788" y="1681163"/>
            <a:ext cx="5157787" cy="823912"/>
          </a:xfrm>
        </p:spPr>
        <p:txBody>
          <a:bodyPr anchor="b"/>
          <a:lstStyle>
            <a:lvl1pPr marL="0" indent="0">
              <a:buNone/>
              <a:defRPr sz="2400" b="1">
                <a:latin typeface="Calibri" panose="020F0502020204030204" pitchFamily="34" charset="0"/>
                <a:ea typeface="Calibri" panose="020F0502020204030204" pitchFamily="34" charset="0"/>
                <a:cs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2C53869-6339-4D46-94FA-869F97B92CAB}"/>
              </a:ext>
            </a:extLst>
          </p:cNvPr>
          <p:cNvSpPr>
            <a:spLocks noGrp="1"/>
          </p:cNvSpPr>
          <p:nvPr>
            <p:ph sz="half" idx="2"/>
          </p:nvPr>
        </p:nvSpPr>
        <p:spPr>
          <a:xfrm>
            <a:off x="839788" y="2505075"/>
            <a:ext cx="5157787" cy="3684588"/>
          </a:xfrm>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vl2pPr>
              <a:defRPr>
                <a:latin typeface="Calibri" panose="020F0502020204030204" pitchFamily="34" charset="0"/>
                <a:ea typeface="Calibri" panose="020F0502020204030204" pitchFamily="34" charset="0"/>
                <a:cs typeface="Calibri" panose="020F0502020204030204" pitchFamily="34" charset="0"/>
              </a:defRPr>
            </a:lvl2pPr>
            <a:lvl3pPr>
              <a:defRPr>
                <a:latin typeface="Calibri" panose="020F0502020204030204" pitchFamily="34" charset="0"/>
                <a:ea typeface="Calibri" panose="020F0502020204030204" pitchFamily="34" charset="0"/>
                <a:cs typeface="Calibri" panose="020F0502020204030204" pitchFamily="34" charset="0"/>
              </a:defRPr>
            </a:lvl3pPr>
            <a:lvl4pPr>
              <a:defRPr>
                <a:latin typeface="Calibri" panose="020F0502020204030204" pitchFamily="34" charset="0"/>
                <a:ea typeface="Calibri" panose="020F0502020204030204" pitchFamily="34" charset="0"/>
                <a:cs typeface="Calibri" panose="020F0502020204030204" pitchFamily="34" charset="0"/>
              </a:defRPr>
            </a:lvl4pPr>
            <a:lvl5pPr>
              <a:defRPr>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B3E4609-39D4-EBCC-7AE5-DECB1E69A0E4}"/>
              </a:ext>
            </a:extLst>
          </p:cNvPr>
          <p:cNvSpPr>
            <a:spLocks noGrp="1"/>
          </p:cNvSpPr>
          <p:nvPr>
            <p:ph type="body" sz="quarter" idx="3"/>
          </p:nvPr>
        </p:nvSpPr>
        <p:spPr>
          <a:xfrm>
            <a:off x="6172200" y="1681163"/>
            <a:ext cx="5183188" cy="823912"/>
          </a:xfrm>
        </p:spPr>
        <p:txBody>
          <a:bodyPr anchor="b"/>
          <a:lstStyle>
            <a:lvl1pPr marL="0" indent="0">
              <a:buNone/>
              <a:defRPr sz="2400" b="1">
                <a:latin typeface="Calibri" panose="020F0502020204030204" pitchFamily="34" charset="0"/>
                <a:ea typeface="Calibri" panose="020F0502020204030204" pitchFamily="34" charset="0"/>
                <a:cs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615DCA5-946F-36FA-AFF7-1D4B3D0448C4}"/>
              </a:ext>
            </a:extLst>
          </p:cNvPr>
          <p:cNvSpPr>
            <a:spLocks noGrp="1"/>
          </p:cNvSpPr>
          <p:nvPr>
            <p:ph sz="quarter" idx="4"/>
          </p:nvPr>
        </p:nvSpPr>
        <p:spPr>
          <a:xfrm>
            <a:off x="6172200" y="2505075"/>
            <a:ext cx="5183188" cy="3684588"/>
          </a:xfrm>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vl2pPr>
              <a:defRPr>
                <a:latin typeface="Calibri" panose="020F0502020204030204" pitchFamily="34" charset="0"/>
                <a:ea typeface="Calibri" panose="020F0502020204030204" pitchFamily="34" charset="0"/>
                <a:cs typeface="Calibri" panose="020F0502020204030204" pitchFamily="34" charset="0"/>
              </a:defRPr>
            </a:lvl2pPr>
            <a:lvl3pPr>
              <a:defRPr>
                <a:latin typeface="Calibri" panose="020F0502020204030204" pitchFamily="34" charset="0"/>
                <a:ea typeface="Calibri" panose="020F0502020204030204" pitchFamily="34" charset="0"/>
                <a:cs typeface="Calibri" panose="020F0502020204030204" pitchFamily="34" charset="0"/>
              </a:defRPr>
            </a:lvl3pPr>
            <a:lvl4pPr>
              <a:defRPr>
                <a:latin typeface="Calibri" panose="020F0502020204030204" pitchFamily="34" charset="0"/>
                <a:ea typeface="Calibri" panose="020F0502020204030204" pitchFamily="34" charset="0"/>
                <a:cs typeface="Calibri" panose="020F0502020204030204" pitchFamily="34" charset="0"/>
              </a:defRPr>
            </a:lvl4pPr>
            <a:lvl5pPr>
              <a:defRPr>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0469EB6-1239-839D-8677-425612FD3341}"/>
              </a:ext>
            </a:extLst>
          </p:cNvPr>
          <p:cNvSpPr>
            <a:spLocks noGrp="1"/>
          </p:cNvSpPr>
          <p:nvPr>
            <p:ph type="dt" sz="half" idx="10"/>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7476F4A2-33E0-49F2-ABEE-26DE3419E169}" type="datetime1">
              <a:rPr lang="en-US" smtClean="0"/>
              <a:t>12/17/2025</a:t>
            </a:fld>
            <a:endParaRPr lang="en-US"/>
          </a:p>
        </p:txBody>
      </p:sp>
      <p:sp>
        <p:nvSpPr>
          <p:cNvPr id="8" name="Footer Placeholder 7">
            <a:extLst>
              <a:ext uri="{FF2B5EF4-FFF2-40B4-BE49-F238E27FC236}">
                <a16:creationId xmlns:a16="http://schemas.microsoft.com/office/drawing/2014/main" id="{594F57EC-9EA5-3821-FDFC-CB16A1481F69}"/>
              </a:ext>
            </a:extLst>
          </p:cNvPr>
          <p:cNvSpPr>
            <a:spLocks noGrp="1"/>
          </p:cNvSpPr>
          <p:nvPr>
            <p:ph type="ftr" sz="quarter" idx="11"/>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endParaRPr lang="en-US"/>
          </a:p>
        </p:txBody>
      </p:sp>
      <p:sp>
        <p:nvSpPr>
          <p:cNvPr id="9" name="Slide Number Placeholder 8">
            <a:extLst>
              <a:ext uri="{FF2B5EF4-FFF2-40B4-BE49-F238E27FC236}">
                <a16:creationId xmlns:a16="http://schemas.microsoft.com/office/drawing/2014/main" id="{9D42621C-56DF-7B01-339B-FD4652D84A32}"/>
              </a:ext>
            </a:extLst>
          </p:cNvPr>
          <p:cNvSpPr>
            <a:spLocks noGrp="1"/>
          </p:cNvSpPr>
          <p:nvPr>
            <p:ph type="sldNum" sz="quarter" idx="12"/>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4258D2E1-1FB6-4B47-8FD8-936B3721BD41}" type="slidenum">
              <a:rPr lang="en-US" smtClean="0"/>
              <a:pPr/>
              <a:t>‹#›</a:t>
            </a:fld>
            <a:endParaRPr lang="en-US"/>
          </a:p>
        </p:txBody>
      </p:sp>
      <p:sp>
        <p:nvSpPr>
          <p:cNvPr id="10" name="Rectangle 9">
            <a:extLst>
              <a:ext uri="{FF2B5EF4-FFF2-40B4-BE49-F238E27FC236}">
                <a16:creationId xmlns:a16="http://schemas.microsoft.com/office/drawing/2014/main" id="{5845442C-D152-301B-7A2C-1536DB958837}"/>
              </a:ext>
            </a:extLst>
          </p:cNvPr>
          <p:cNvSpPr/>
          <p:nvPr userDrawn="1"/>
        </p:nvSpPr>
        <p:spPr>
          <a:xfrm>
            <a:off x="11921706" y="0"/>
            <a:ext cx="270294" cy="6858000"/>
          </a:xfrm>
          <a:prstGeom prst="rect">
            <a:avLst/>
          </a:prstGeom>
          <a:solidFill>
            <a:srgbClr val="15608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44626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D2A94-B5F0-C29E-144A-8084A314E052}"/>
              </a:ext>
            </a:extLst>
          </p:cNvPr>
          <p:cNvSpPr>
            <a:spLocks noGrp="1"/>
          </p:cNvSpPr>
          <p:nvPr>
            <p:ph type="title"/>
          </p:nvPr>
        </p:nvSpPr>
        <p:spPr/>
        <p:txBody>
          <a:bodyPr/>
          <a:lstStyle>
            <a:lvl1pPr>
              <a:defRPr>
                <a:solidFill>
                  <a:srgbClr val="156082"/>
                </a:solidFill>
                <a:latin typeface="Calibri" panose="020F0502020204030204" pitchFamily="34" charset="0"/>
                <a:ea typeface="Calibri" panose="020F0502020204030204" pitchFamily="34" charset="0"/>
                <a:cs typeface="Calibri" panose="020F0502020204030204" pitchFamily="34" charset="0"/>
              </a:defRPr>
            </a:lvl1pPr>
          </a:lstStyle>
          <a:p>
            <a:r>
              <a:rPr lang="en-US"/>
              <a:t>Click to edit Master title style</a:t>
            </a:r>
          </a:p>
        </p:txBody>
      </p:sp>
      <p:sp>
        <p:nvSpPr>
          <p:cNvPr id="3" name="Date Placeholder 2">
            <a:extLst>
              <a:ext uri="{FF2B5EF4-FFF2-40B4-BE49-F238E27FC236}">
                <a16:creationId xmlns:a16="http://schemas.microsoft.com/office/drawing/2014/main" id="{1D50A41E-211A-707F-F5E1-9EA4E0E9FE6F}"/>
              </a:ext>
            </a:extLst>
          </p:cNvPr>
          <p:cNvSpPr>
            <a:spLocks noGrp="1"/>
          </p:cNvSpPr>
          <p:nvPr>
            <p:ph type="dt" sz="half" idx="10"/>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54C7748E-BFA2-4017-A85B-10FB71D55905}" type="datetime1">
              <a:rPr lang="en-US" smtClean="0"/>
              <a:t>12/17/2025</a:t>
            </a:fld>
            <a:endParaRPr lang="en-US"/>
          </a:p>
        </p:txBody>
      </p:sp>
      <p:sp>
        <p:nvSpPr>
          <p:cNvPr id="4" name="Footer Placeholder 3">
            <a:extLst>
              <a:ext uri="{FF2B5EF4-FFF2-40B4-BE49-F238E27FC236}">
                <a16:creationId xmlns:a16="http://schemas.microsoft.com/office/drawing/2014/main" id="{CB72188A-357E-389E-6F79-9E02818A6305}"/>
              </a:ext>
            </a:extLst>
          </p:cNvPr>
          <p:cNvSpPr>
            <a:spLocks noGrp="1"/>
          </p:cNvSpPr>
          <p:nvPr>
            <p:ph type="ftr" sz="quarter" idx="11"/>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endParaRPr lang="en-US"/>
          </a:p>
        </p:txBody>
      </p:sp>
      <p:sp>
        <p:nvSpPr>
          <p:cNvPr id="5" name="Slide Number Placeholder 4">
            <a:extLst>
              <a:ext uri="{FF2B5EF4-FFF2-40B4-BE49-F238E27FC236}">
                <a16:creationId xmlns:a16="http://schemas.microsoft.com/office/drawing/2014/main" id="{A6F8E257-D536-D082-385F-A2A2E64EEC03}"/>
              </a:ext>
            </a:extLst>
          </p:cNvPr>
          <p:cNvSpPr>
            <a:spLocks noGrp="1"/>
          </p:cNvSpPr>
          <p:nvPr>
            <p:ph type="sldNum" sz="quarter" idx="12"/>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4258D2E1-1FB6-4B47-8FD8-936B3721BD41}" type="slidenum">
              <a:rPr lang="en-US" smtClean="0"/>
              <a:pPr/>
              <a:t>‹#›</a:t>
            </a:fld>
            <a:endParaRPr lang="en-US"/>
          </a:p>
        </p:txBody>
      </p:sp>
      <p:sp>
        <p:nvSpPr>
          <p:cNvPr id="6" name="Rectangle 5">
            <a:extLst>
              <a:ext uri="{FF2B5EF4-FFF2-40B4-BE49-F238E27FC236}">
                <a16:creationId xmlns:a16="http://schemas.microsoft.com/office/drawing/2014/main" id="{51E08564-0CEE-AF7C-AD89-1FACA9FE206F}"/>
              </a:ext>
            </a:extLst>
          </p:cNvPr>
          <p:cNvSpPr/>
          <p:nvPr userDrawn="1"/>
        </p:nvSpPr>
        <p:spPr>
          <a:xfrm>
            <a:off x="11921706" y="0"/>
            <a:ext cx="270294" cy="6858000"/>
          </a:xfrm>
          <a:prstGeom prst="rect">
            <a:avLst/>
          </a:prstGeom>
          <a:solidFill>
            <a:srgbClr val="15608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8211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E8285E-95D3-4B21-7E4A-843F870423AC}"/>
              </a:ext>
            </a:extLst>
          </p:cNvPr>
          <p:cNvSpPr>
            <a:spLocks noGrp="1"/>
          </p:cNvSpPr>
          <p:nvPr>
            <p:ph type="dt" sz="half" idx="10"/>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E903674E-4344-40A8-817D-8E9421A8B8C2}" type="datetime1">
              <a:rPr lang="en-US" smtClean="0"/>
              <a:t>12/17/2025</a:t>
            </a:fld>
            <a:endParaRPr lang="en-US"/>
          </a:p>
        </p:txBody>
      </p:sp>
      <p:sp>
        <p:nvSpPr>
          <p:cNvPr id="3" name="Footer Placeholder 2">
            <a:extLst>
              <a:ext uri="{FF2B5EF4-FFF2-40B4-BE49-F238E27FC236}">
                <a16:creationId xmlns:a16="http://schemas.microsoft.com/office/drawing/2014/main" id="{E64F9CEE-EE15-3AA0-6AD2-8470FF38106C}"/>
              </a:ext>
            </a:extLst>
          </p:cNvPr>
          <p:cNvSpPr>
            <a:spLocks noGrp="1"/>
          </p:cNvSpPr>
          <p:nvPr>
            <p:ph type="ftr" sz="quarter" idx="11"/>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endParaRPr lang="en-US"/>
          </a:p>
        </p:txBody>
      </p:sp>
      <p:sp>
        <p:nvSpPr>
          <p:cNvPr id="4" name="Slide Number Placeholder 3">
            <a:extLst>
              <a:ext uri="{FF2B5EF4-FFF2-40B4-BE49-F238E27FC236}">
                <a16:creationId xmlns:a16="http://schemas.microsoft.com/office/drawing/2014/main" id="{F278CE7C-B76D-71ED-55A6-AA95632C457B}"/>
              </a:ext>
            </a:extLst>
          </p:cNvPr>
          <p:cNvSpPr>
            <a:spLocks noGrp="1"/>
          </p:cNvSpPr>
          <p:nvPr>
            <p:ph type="sldNum" sz="quarter" idx="12"/>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4258D2E1-1FB6-4B47-8FD8-936B3721BD41}" type="slidenum">
              <a:rPr lang="en-US" smtClean="0"/>
              <a:pPr/>
              <a:t>‹#›</a:t>
            </a:fld>
            <a:endParaRPr lang="en-US"/>
          </a:p>
        </p:txBody>
      </p:sp>
      <p:sp>
        <p:nvSpPr>
          <p:cNvPr id="5" name="Rectangle 4">
            <a:extLst>
              <a:ext uri="{FF2B5EF4-FFF2-40B4-BE49-F238E27FC236}">
                <a16:creationId xmlns:a16="http://schemas.microsoft.com/office/drawing/2014/main" id="{3551E635-9737-8951-9C6B-976AF017E425}"/>
              </a:ext>
            </a:extLst>
          </p:cNvPr>
          <p:cNvSpPr/>
          <p:nvPr userDrawn="1"/>
        </p:nvSpPr>
        <p:spPr>
          <a:xfrm>
            <a:off x="11921706" y="0"/>
            <a:ext cx="270294" cy="6858000"/>
          </a:xfrm>
          <a:prstGeom prst="rect">
            <a:avLst/>
          </a:prstGeom>
          <a:solidFill>
            <a:srgbClr val="15608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41772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9BE35B-BB01-8AD9-5C95-F44D635E7F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461A472-B924-FCAA-4EE4-DA48B1626A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84D1C0-6E3F-5153-768C-9DBC4A03A45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2C1CB08-E6EB-48D4-B4F9-B3524F8C54CA}" type="datetime1">
              <a:rPr lang="en-US" smtClean="0"/>
              <a:t>12/17/2025</a:t>
            </a:fld>
            <a:endParaRPr lang="en-US"/>
          </a:p>
        </p:txBody>
      </p:sp>
      <p:sp>
        <p:nvSpPr>
          <p:cNvPr id="5" name="Footer Placeholder 4">
            <a:extLst>
              <a:ext uri="{FF2B5EF4-FFF2-40B4-BE49-F238E27FC236}">
                <a16:creationId xmlns:a16="http://schemas.microsoft.com/office/drawing/2014/main" id="{8E96FEE1-D9C8-8468-CFAE-E5B0AB565AC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BD89B0A-1739-2FB5-F18F-0E9C4BBCCF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258D2E1-1FB6-4B47-8FD8-936B3721BD41}" type="slidenum">
              <a:rPr lang="en-US" smtClean="0"/>
              <a:t>‹#›</a:t>
            </a:fld>
            <a:endParaRPr lang="en-US"/>
          </a:p>
        </p:txBody>
      </p:sp>
    </p:spTree>
    <p:extLst>
      <p:ext uri="{BB962C8B-B14F-4D97-AF65-F5344CB8AC3E}">
        <p14:creationId xmlns:p14="http://schemas.microsoft.com/office/powerpoint/2010/main" val="35327439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hdr="0" ftr="0" dt="0"/>
  <p:txStyles>
    <p:titleStyle>
      <a:lvl1pPr algn="l" defTabSz="914400" rtl="0" eaLnBrk="1" latinLnBrk="0" hangingPunct="1">
        <a:lnSpc>
          <a:spcPct val="90000"/>
        </a:lnSpc>
        <a:spcBef>
          <a:spcPct val="0"/>
        </a:spcBef>
        <a:buNone/>
        <a:defRPr sz="4400" kern="1200">
          <a:solidFill>
            <a:srgbClr val="15608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516052-8697-8B9B-1508-896D9B7E694B}"/>
              </a:ext>
            </a:extLst>
          </p:cNvPr>
          <p:cNvSpPr>
            <a:spLocks noGrp="1"/>
          </p:cNvSpPr>
          <p:nvPr>
            <p:ph type="ctrTitle"/>
          </p:nvPr>
        </p:nvSpPr>
        <p:spPr/>
        <p:txBody>
          <a:bodyPr>
            <a:normAutofit/>
          </a:bodyPr>
          <a:lstStyle/>
          <a:p>
            <a:r>
              <a:rPr lang="en-US" dirty="0"/>
              <a:t>ACRP 04-25: Airports and Communicable Diseases—Preparedness and Response</a:t>
            </a:r>
          </a:p>
        </p:txBody>
      </p:sp>
      <p:sp>
        <p:nvSpPr>
          <p:cNvPr id="3" name="Subtitle 2">
            <a:extLst>
              <a:ext uri="{FF2B5EF4-FFF2-40B4-BE49-F238E27FC236}">
                <a16:creationId xmlns:a16="http://schemas.microsoft.com/office/drawing/2014/main" id="{EC1392DF-CC67-55C8-E152-FF05312CA983}"/>
              </a:ext>
            </a:extLst>
          </p:cNvPr>
          <p:cNvSpPr>
            <a:spLocks noGrp="1"/>
          </p:cNvSpPr>
          <p:nvPr>
            <p:ph type="subTitle" idx="1"/>
          </p:nvPr>
        </p:nvSpPr>
        <p:spPr/>
        <p:txBody>
          <a:bodyPr/>
          <a:lstStyle/>
          <a:p>
            <a:r>
              <a:rPr lang="en-US"/>
              <a:t>Exercise Scoping Meeting Template</a:t>
            </a:r>
          </a:p>
          <a:p>
            <a:r>
              <a:rPr lang="en-US"/>
              <a:t>Month, Date, Year</a:t>
            </a:r>
          </a:p>
          <a:p>
            <a:endParaRPr lang="en-US"/>
          </a:p>
        </p:txBody>
      </p:sp>
    </p:spTree>
    <p:extLst>
      <p:ext uri="{BB962C8B-B14F-4D97-AF65-F5344CB8AC3E}">
        <p14:creationId xmlns:p14="http://schemas.microsoft.com/office/powerpoint/2010/main" val="36986763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DFF2E-3841-924C-A577-7C94B2F666CD}"/>
              </a:ext>
            </a:extLst>
          </p:cNvPr>
          <p:cNvSpPr>
            <a:spLocks noGrp="1"/>
          </p:cNvSpPr>
          <p:nvPr>
            <p:ph type="title"/>
          </p:nvPr>
        </p:nvSpPr>
        <p:spPr/>
        <p:txBody>
          <a:bodyPr/>
          <a:lstStyle/>
          <a:p>
            <a:r>
              <a:rPr lang="en-US"/>
              <a:t>Additional Exercise Evaluation Considerations</a:t>
            </a:r>
          </a:p>
        </p:txBody>
      </p:sp>
      <p:sp>
        <p:nvSpPr>
          <p:cNvPr id="6" name="TextBox 5">
            <a:extLst>
              <a:ext uri="{FF2B5EF4-FFF2-40B4-BE49-F238E27FC236}">
                <a16:creationId xmlns:a16="http://schemas.microsoft.com/office/drawing/2014/main" id="{BD1879CA-5ECC-3A8B-BE4F-959A5111956A}"/>
              </a:ext>
            </a:extLst>
          </p:cNvPr>
          <p:cNvSpPr txBox="1"/>
          <p:nvPr/>
        </p:nvSpPr>
        <p:spPr>
          <a:xfrm>
            <a:off x="990600" y="1433651"/>
            <a:ext cx="9906000" cy="400110"/>
          </a:xfrm>
          <a:prstGeom prst="rect">
            <a:avLst/>
          </a:prstGeom>
          <a:noFill/>
        </p:spPr>
        <p:txBody>
          <a:bodyPr wrap="square" rtlCol="0">
            <a:spAutoFit/>
          </a:bodyPr>
          <a:lstStyle/>
          <a:p>
            <a:r>
              <a:rPr lang="en-US" sz="2000" i="1">
                <a:highlight>
                  <a:srgbClr val="C0C0C0"/>
                </a:highlight>
                <a:latin typeface="Calibri" panose="020F0502020204030204" pitchFamily="34" charset="0"/>
                <a:ea typeface="Calibri" panose="020F0502020204030204" pitchFamily="34" charset="0"/>
                <a:cs typeface="Calibri" panose="020F0502020204030204" pitchFamily="34" charset="0"/>
              </a:rPr>
              <a:t>Use this slide to add more potential plans for evaluating objectives.  </a:t>
            </a:r>
          </a:p>
        </p:txBody>
      </p:sp>
      <p:sp>
        <p:nvSpPr>
          <p:cNvPr id="3" name="Content Placeholder 2">
            <a:extLst>
              <a:ext uri="{FF2B5EF4-FFF2-40B4-BE49-F238E27FC236}">
                <a16:creationId xmlns:a16="http://schemas.microsoft.com/office/drawing/2014/main" id="{21509D23-E886-30B3-70B5-A7F6CB9304BB}"/>
              </a:ext>
            </a:extLst>
          </p:cNvPr>
          <p:cNvSpPr>
            <a:spLocks noGrp="1"/>
          </p:cNvSpPr>
          <p:nvPr>
            <p:ph idx="1"/>
          </p:nvPr>
        </p:nvSpPr>
        <p:spPr>
          <a:xfrm>
            <a:off x="838200" y="2141537"/>
            <a:ext cx="10515600" cy="4351338"/>
          </a:xfrm>
        </p:spPr>
        <p:txBody>
          <a:bodyPr>
            <a:normAutofit/>
          </a:bodyPr>
          <a:lstStyle/>
          <a:p>
            <a:r>
              <a:rPr lang="en-US">
                <a:highlight>
                  <a:srgbClr val="FFFF00"/>
                </a:highlight>
              </a:rPr>
              <a:t>[Additional plans and tools for review, including hot washes, surveys, and performance checklists]</a:t>
            </a:r>
          </a:p>
          <a:p>
            <a:r>
              <a:rPr lang="en-US">
                <a:highlight>
                  <a:srgbClr val="FFFF00"/>
                </a:highlight>
              </a:rPr>
              <a:t>[Assign evaluation roles and responsibilities]</a:t>
            </a:r>
          </a:p>
          <a:p>
            <a:r>
              <a:rPr lang="en-US">
                <a:highlight>
                  <a:srgbClr val="FFFF00"/>
                </a:highlight>
              </a:rPr>
              <a:t>[Other evaluation considerations]</a:t>
            </a:r>
          </a:p>
          <a:p>
            <a:endParaRPr lang="en-US"/>
          </a:p>
        </p:txBody>
      </p:sp>
      <p:sp>
        <p:nvSpPr>
          <p:cNvPr id="5" name="Slide Number Placeholder 4">
            <a:extLst>
              <a:ext uri="{FF2B5EF4-FFF2-40B4-BE49-F238E27FC236}">
                <a16:creationId xmlns:a16="http://schemas.microsoft.com/office/drawing/2014/main" id="{8E4016EC-7D58-5939-A550-33FE8D7D0652}"/>
              </a:ext>
            </a:extLst>
          </p:cNvPr>
          <p:cNvSpPr>
            <a:spLocks noGrp="1"/>
          </p:cNvSpPr>
          <p:nvPr>
            <p:ph type="sldNum" sz="quarter" idx="12"/>
          </p:nvPr>
        </p:nvSpPr>
        <p:spPr/>
        <p:txBody>
          <a:bodyPr/>
          <a:lstStyle/>
          <a:p>
            <a:fld id="{4258D2E1-1FB6-4B47-8FD8-936B3721BD41}" type="slidenum">
              <a:rPr lang="en-US" smtClean="0"/>
              <a:pPr/>
              <a:t>10</a:t>
            </a:fld>
            <a:endParaRPr lang="en-US"/>
          </a:p>
        </p:txBody>
      </p:sp>
    </p:spTree>
    <p:extLst>
      <p:ext uri="{BB962C8B-B14F-4D97-AF65-F5344CB8AC3E}">
        <p14:creationId xmlns:p14="http://schemas.microsoft.com/office/powerpoint/2010/main" val="4334608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17F6-A772-771B-14B0-F3C916C2E957}"/>
              </a:ext>
            </a:extLst>
          </p:cNvPr>
          <p:cNvSpPr>
            <a:spLocks noGrp="1"/>
          </p:cNvSpPr>
          <p:nvPr>
            <p:ph type="title"/>
          </p:nvPr>
        </p:nvSpPr>
        <p:spPr/>
        <p:txBody>
          <a:bodyPr/>
          <a:lstStyle/>
          <a:p>
            <a:r>
              <a:rPr lang="en-US"/>
              <a:t>Proposed Exercise Objectives</a:t>
            </a:r>
            <a:r>
              <a:rPr lang="en-US" dirty="0"/>
              <a:t> (1/2)</a:t>
            </a:r>
            <a:endParaRPr lang="en-US"/>
          </a:p>
        </p:txBody>
      </p:sp>
      <p:sp>
        <p:nvSpPr>
          <p:cNvPr id="4" name="TextBox 3">
            <a:extLst>
              <a:ext uri="{FF2B5EF4-FFF2-40B4-BE49-F238E27FC236}">
                <a16:creationId xmlns:a16="http://schemas.microsoft.com/office/drawing/2014/main" id="{E8772A03-65C7-8AFE-33B7-3BA6D9776DD7}"/>
              </a:ext>
            </a:extLst>
          </p:cNvPr>
          <p:cNvSpPr txBox="1"/>
          <p:nvPr/>
        </p:nvSpPr>
        <p:spPr>
          <a:xfrm>
            <a:off x="838200" y="1469571"/>
            <a:ext cx="9851571" cy="400110"/>
          </a:xfrm>
          <a:prstGeom prst="rect">
            <a:avLst/>
          </a:prstGeom>
          <a:noFill/>
        </p:spPr>
        <p:txBody>
          <a:bodyPr wrap="square" rtlCol="0">
            <a:spAutoFit/>
          </a:bodyPr>
          <a:lstStyle/>
          <a:p>
            <a:r>
              <a:rPr lang="en-US" sz="2000" i="1">
                <a:highlight>
                  <a:srgbClr val="C0C0C0"/>
                </a:highlight>
                <a:latin typeface="Calibri" panose="020F0502020204030204" pitchFamily="34" charset="0"/>
                <a:ea typeface="Calibri" panose="020F0502020204030204" pitchFamily="34" charset="0"/>
                <a:cs typeface="Calibri" panose="020F0502020204030204" pitchFamily="34" charset="0"/>
              </a:rPr>
              <a:t>Use this slide to discuss the proposed objectives of the exercise.</a:t>
            </a:r>
            <a:endParaRPr lang="en-US" sz="2000">
              <a:highlight>
                <a:srgbClr val="C0C0C0"/>
              </a:highlight>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4DFDA978-E105-7A29-0486-062C3C457F35}"/>
              </a:ext>
            </a:extLst>
          </p:cNvPr>
          <p:cNvSpPr>
            <a:spLocks noGrp="1"/>
          </p:cNvSpPr>
          <p:nvPr>
            <p:ph idx="1"/>
          </p:nvPr>
        </p:nvSpPr>
        <p:spPr>
          <a:xfrm>
            <a:off x="838200" y="2141537"/>
            <a:ext cx="10515600" cy="4351338"/>
          </a:xfrm>
        </p:spPr>
        <p:txBody>
          <a:bodyPr/>
          <a:lstStyle/>
          <a:p>
            <a:r>
              <a:rPr lang="en-US">
                <a:highlight>
                  <a:srgbClr val="FFFF00"/>
                </a:highlight>
              </a:rPr>
              <a:t>[Proposed objectives]</a:t>
            </a:r>
          </a:p>
          <a:p>
            <a:r>
              <a:rPr lang="en-US"/>
              <a:t>Examples include:</a:t>
            </a:r>
          </a:p>
          <a:p>
            <a:pPr lvl="1"/>
            <a:r>
              <a:rPr lang="en-US"/>
              <a:t>Assess the airport’s ability to implement infectious disease screening and isolation protocols during a simulated outbreak of a novel respiratory virus, in coordination with public health authorities and in accordance with the Centers for Disease Control and Prevention (CDC) guidelines.</a:t>
            </a:r>
          </a:p>
          <a:p>
            <a:pPr lvl="1"/>
            <a:r>
              <a:rPr lang="en-US"/>
              <a:t>Evaluate the airport’s ability to coordinate and manage sustained enhanced public health measures while training and supporting staff on the new operations for several months in the event of an evolving virus, in coordination with public health authorities, CDC guidelines, and updated airport management policy.</a:t>
            </a:r>
          </a:p>
          <a:p>
            <a:endParaRPr lang="en-US"/>
          </a:p>
        </p:txBody>
      </p:sp>
      <p:sp>
        <p:nvSpPr>
          <p:cNvPr id="6" name="Slide Number Placeholder 5">
            <a:extLst>
              <a:ext uri="{FF2B5EF4-FFF2-40B4-BE49-F238E27FC236}">
                <a16:creationId xmlns:a16="http://schemas.microsoft.com/office/drawing/2014/main" id="{B021BE9B-9F6D-9391-1606-AD0BE1E52306}"/>
              </a:ext>
            </a:extLst>
          </p:cNvPr>
          <p:cNvSpPr>
            <a:spLocks noGrp="1"/>
          </p:cNvSpPr>
          <p:nvPr>
            <p:ph type="sldNum" sz="quarter" idx="12"/>
          </p:nvPr>
        </p:nvSpPr>
        <p:spPr/>
        <p:txBody>
          <a:bodyPr/>
          <a:lstStyle/>
          <a:p>
            <a:fld id="{4258D2E1-1FB6-4B47-8FD8-936B3721BD41}" type="slidenum">
              <a:rPr lang="en-US" smtClean="0"/>
              <a:pPr/>
              <a:t>11</a:t>
            </a:fld>
            <a:endParaRPr lang="en-US"/>
          </a:p>
        </p:txBody>
      </p:sp>
    </p:spTree>
    <p:extLst>
      <p:ext uri="{BB962C8B-B14F-4D97-AF65-F5344CB8AC3E}">
        <p14:creationId xmlns:p14="http://schemas.microsoft.com/office/powerpoint/2010/main" val="32500151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5980B-F355-4DC2-E3F2-46705189AC88}"/>
              </a:ext>
            </a:extLst>
          </p:cNvPr>
          <p:cNvSpPr>
            <a:spLocks noGrp="1"/>
          </p:cNvSpPr>
          <p:nvPr>
            <p:ph type="title"/>
          </p:nvPr>
        </p:nvSpPr>
        <p:spPr/>
        <p:txBody>
          <a:bodyPr/>
          <a:lstStyle/>
          <a:p>
            <a:r>
              <a:rPr lang="en-US"/>
              <a:t>Proposed Exercise Objectives</a:t>
            </a:r>
            <a:r>
              <a:rPr lang="en-US" dirty="0"/>
              <a:t> (2/2)</a:t>
            </a:r>
            <a:endParaRPr lang="en-US"/>
          </a:p>
        </p:txBody>
      </p:sp>
      <p:sp>
        <p:nvSpPr>
          <p:cNvPr id="4" name="TextBox 3">
            <a:extLst>
              <a:ext uri="{FF2B5EF4-FFF2-40B4-BE49-F238E27FC236}">
                <a16:creationId xmlns:a16="http://schemas.microsoft.com/office/drawing/2014/main" id="{20186B57-3EC3-D8BD-4FD6-AD0D38C13EA1}"/>
              </a:ext>
            </a:extLst>
          </p:cNvPr>
          <p:cNvSpPr txBox="1"/>
          <p:nvPr/>
        </p:nvSpPr>
        <p:spPr>
          <a:xfrm>
            <a:off x="936171" y="1472520"/>
            <a:ext cx="10308772" cy="707886"/>
          </a:xfrm>
          <a:prstGeom prst="rect">
            <a:avLst/>
          </a:prstGeom>
          <a:noFill/>
        </p:spPr>
        <p:txBody>
          <a:bodyPr wrap="square" rtlCol="0">
            <a:spAutoFit/>
          </a:bodyPr>
          <a:lstStyle/>
          <a:p>
            <a:r>
              <a:rPr lang="en-US" sz="2000" i="1">
                <a:highlight>
                  <a:srgbClr val="C0C0C0"/>
                </a:highlight>
                <a:latin typeface="Calibri" panose="020F0502020204030204" pitchFamily="34" charset="0"/>
                <a:ea typeface="Calibri" panose="020F0502020204030204" pitchFamily="34" charset="0"/>
                <a:cs typeface="Calibri" panose="020F0502020204030204" pitchFamily="34" charset="0"/>
              </a:rPr>
              <a:t>Use this slide to elaborate on the purpose and importance of connecting objectives to capabilities in the exercise. </a:t>
            </a:r>
            <a:endParaRPr lang="en-US" sz="2000">
              <a:highlight>
                <a:srgbClr val="C0C0C0"/>
              </a:highlight>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BDD4B04C-43CF-8005-644B-B9AD02188EAC}"/>
              </a:ext>
            </a:extLst>
          </p:cNvPr>
          <p:cNvSpPr>
            <a:spLocks noGrp="1"/>
          </p:cNvSpPr>
          <p:nvPr>
            <p:ph idx="1"/>
          </p:nvPr>
        </p:nvSpPr>
        <p:spPr>
          <a:xfrm>
            <a:off x="838200" y="2315708"/>
            <a:ext cx="10515600" cy="4351338"/>
          </a:xfrm>
        </p:spPr>
        <p:txBody>
          <a:bodyPr>
            <a:normAutofit/>
          </a:bodyPr>
          <a:lstStyle/>
          <a:p>
            <a:r>
              <a:rPr lang="en-US"/>
              <a:t>The exercise planning team aligns each exercise objective to one or more capabilities </a:t>
            </a:r>
          </a:p>
          <a:p>
            <a:r>
              <a:rPr lang="en-US"/>
              <a:t>Aligning objectives to a common set of capabilities enables:</a:t>
            </a:r>
          </a:p>
          <a:p>
            <a:pPr lvl="1">
              <a:buFont typeface="Arial" charset="0"/>
              <a:buChar char="‒"/>
            </a:pPr>
            <a:r>
              <a:rPr lang="en-US"/>
              <a:t>Systematic tracking of progress over the course of exercise programs and/or cycles</a:t>
            </a:r>
          </a:p>
          <a:p>
            <a:pPr lvl="1">
              <a:buFont typeface="Arial" charset="0"/>
              <a:buChar char="‒"/>
            </a:pPr>
            <a:r>
              <a:rPr lang="en-US"/>
              <a:t>Standardized exercise data collection to inform planning and preparedness documentation and tasks</a:t>
            </a:r>
          </a:p>
          <a:p>
            <a:r>
              <a:rPr lang="en-US"/>
              <a:t>Linking objectives to capabilities supports the development of capability targets to be met during the exercise, with associated critical tasks</a:t>
            </a:r>
          </a:p>
          <a:p>
            <a:endParaRPr lang="en-US"/>
          </a:p>
        </p:txBody>
      </p:sp>
      <p:sp>
        <p:nvSpPr>
          <p:cNvPr id="6" name="Slide Number Placeholder 5">
            <a:extLst>
              <a:ext uri="{FF2B5EF4-FFF2-40B4-BE49-F238E27FC236}">
                <a16:creationId xmlns:a16="http://schemas.microsoft.com/office/drawing/2014/main" id="{40240D9C-2B65-E8BC-653C-1FB8119055B8}"/>
              </a:ext>
            </a:extLst>
          </p:cNvPr>
          <p:cNvSpPr>
            <a:spLocks noGrp="1"/>
          </p:cNvSpPr>
          <p:nvPr>
            <p:ph type="sldNum" sz="quarter" idx="12"/>
          </p:nvPr>
        </p:nvSpPr>
        <p:spPr/>
        <p:txBody>
          <a:bodyPr/>
          <a:lstStyle/>
          <a:p>
            <a:fld id="{4258D2E1-1FB6-4B47-8FD8-936B3721BD41}" type="slidenum">
              <a:rPr lang="en-US" smtClean="0"/>
              <a:pPr/>
              <a:t>12</a:t>
            </a:fld>
            <a:endParaRPr lang="en-US"/>
          </a:p>
        </p:txBody>
      </p:sp>
    </p:spTree>
    <p:extLst>
      <p:ext uri="{BB962C8B-B14F-4D97-AF65-F5344CB8AC3E}">
        <p14:creationId xmlns:p14="http://schemas.microsoft.com/office/powerpoint/2010/main" val="20539224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9EE9EE-3352-A6FD-1CF3-73867E98AEDC}"/>
              </a:ext>
            </a:extLst>
          </p:cNvPr>
          <p:cNvSpPr>
            <a:spLocks noGrp="1"/>
          </p:cNvSpPr>
          <p:nvPr>
            <p:ph type="title"/>
          </p:nvPr>
        </p:nvSpPr>
        <p:spPr/>
        <p:txBody>
          <a:bodyPr/>
          <a:lstStyle/>
          <a:p>
            <a:r>
              <a:rPr lang="en-US"/>
              <a:t>Objectives and Aligned Capabilities</a:t>
            </a:r>
          </a:p>
        </p:txBody>
      </p:sp>
      <p:sp>
        <p:nvSpPr>
          <p:cNvPr id="4" name="TextBox 3">
            <a:extLst>
              <a:ext uri="{FF2B5EF4-FFF2-40B4-BE49-F238E27FC236}">
                <a16:creationId xmlns:a16="http://schemas.microsoft.com/office/drawing/2014/main" id="{AD415C5D-2B51-C6E6-664A-61EF2B866B89}"/>
              </a:ext>
            </a:extLst>
          </p:cNvPr>
          <p:cNvSpPr txBox="1"/>
          <p:nvPr/>
        </p:nvSpPr>
        <p:spPr>
          <a:xfrm>
            <a:off x="838200" y="1459855"/>
            <a:ext cx="10515600" cy="461665"/>
          </a:xfrm>
          <a:prstGeom prst="rect">
            <a:avLst/>
          </a:prstGeom>
          <a:noFill/>
        </p:spPr>
        <p:txBody>
          <a:bodyPr wrap="square" rtlCol="0">
            <a:spAutoFit/>
          </a:bodyPr>
          <a:lstStyle/>
          <a:p>
            <a:r>
              <a:rPr lang="en-US" sz="2400" i="1">
                <a:highlight>
                  <a:srgbClr val="C0C0C0"/>
                </a:highlight>
                <a:latin typeface="Calibri" panose="020F0502020204030204" pitchFamily="34" charset="0"/>
                <a:ea typeface="Calibri" panose="020F0502020204030204" pitchFamily="34" charset="0"/>
                <a:cs typeface="Calibri" panose="020F0502020204030204" pitchFamily="34" charset="0"/>
              </a:rPr>
              <a:t>Use this slide to align a capability to test to each exercise objective. </a:t>
            </a:r>
          </a:p>
        </p:txBody>
      </p:sp>
      <p:sp>
        <p:nvSpPr>
          <p:cNvPr id="3" name="Content Placeholder 2">
            <a:extLst>
              <a:ext uri="{FF2B5EF4-FFF2-40B4-BE49-F238E27FC236}">
                <a16:creationId xmlns:a16="http://schemas.microsoft.com/office/drawing/2014/main" id="{6000C72A-9FCA-E0FF-F236-89CB92B1E11B}"/>
              </a:ext>
            </a:extLst>
          </p:cNvPr>
          <p:cNvSpPr>
            <a:spLocks noGrp="1"/>
          </p:cNvSpPr>
          <p:nvPr>
            <p:ph idx="1"/>
          </p:nvPr>
        </p:nvSpPr>
        <p:spPr>
          <a:xfrm>
            <a:off x="838200" y="2068286"/>
            <a:ext cx="10515600" cy="4108677"/>
          </a:xfrm>
        </p:spPr>
        <p:txBody>
          <a:bodyPr/>
          <a:lstStyle/>
          <a:p>
            <a:r>
              <a:rPr lang="en-US"/>
              <a:t>Objective: </a:t>
            </a:r>
            <a:r>
              <a:rPr lang="en-US">
                <a:highlight>
                  <a:srgbClr val="FFFF00"/>
                </a:highlight>
              </a:rPr>
              <a:t>[Proposed Objective]</a:t>
            </a:r>
          </a:p>
          <a:p>
            <a:pPr lvl="1"/>
            <a:r>
              <a:rPr lang="en-US"/>
              <a:t>Aligns to: </a:t>
            </a:r>
            <a:r>
              <a:rPr lang="en-US">
                <a:highlight>
                  <a:srgbClr val="FFFF00"/>
                </a:highlight>
              </a:rPr>
              <a:t>[Capability]</a:t>
            </a:r>
          </a:p>
          <a:p>
            <a:r>
              <a:rPr lang="en-US"/>
              <a:t>Objective: </a:t>
            </a:r>
            <a:r>
              <a:rPr lang="en-US">
                <a:highlight>
                  <a:srgbClr val="FFFF00"/>
                </a:highlight>
              </a:rPr>
              <a:t>[Proposed Objective]</a:t>
            </a:r>
          </a:p>
          <a:p>
            <a:pPr lvl="1"/>
            <a:r>
              <a:rPr lang="en-US"/>
              <a:t>Aligns to: </a:t>
            </a:r>
            <a:r>
              <a:rPr lang="en-US">
                <a:highlight>
                  <a:srgbClr val="FFFF00"/>
                </a:highlight>
              </a:rPr>
              <a:t>[Capability]</a:t>
            </a:r>
          </a:p>
          <a:p>
            <a:r>
              <a:rPr lang="en-US"/>
              <a:t>Objective: </a:t>
            </a:r>
            <a:r>
              <a:rPr lang="en-US">
                <a:highlight>
                  <a:srgbClr val="FFFF00"/>
                </a:highlight>
              </a:rPr>
              <a:t>[Proposed Objective]</a:t>
            </a:r>
          </a:p>
          <a:p>
            <a:pPr lvl="1"/>
            <a:r>
              <a:rPr lang="en-US"/>
              <a:t>Aligns to: </a:t>
            </a:r>
            <a:r>
              <a:rPr lang="en-US">
                <a:highlight>
                  <a:srgbClr val="FFFF00"/>
                </a:highlight>
              </a:rPr>
              <a:t>[Capability]</a:t>
            </a:r>
          </a:p>
          <a:p>
            <a:endParaRPr lang="en-US"/>
          </a:p>
        </p:txBody>
      </p:sp>
      <p:sp>
        <p:nvSpPr>
          <p:cNvPr id="6" name="Slide Number Placeholder 5">
            <a:extLst>
              <a:ext uri="{FF2B5EF4-FFF2-40B4-BE49-F238E27FC236}">
                <a16:creationId xmlns:a16="http://schemas.microsoft.com/office/drawing/2014/main" id="{967DE577-9D62-5606-3AC0-D4A0EA56CD05}"/>
              </a:ext>
            </a:extLst>
          </p:cNvPr>
          <p:cNvSpPr>
            <a:spLocks noGrp="1"/>
          </p:cNvSpPr>
          <p:nvPr>
            <p:ph type="sldNum" sz="quarter" idx="12"/>
          </p:nvPr>
        </p:nvSpPr>
        <p:spPr/>
        <p:txBody>
          <a:bodyPr/>
          <a:lstStyle/>
          <a:p>
            <a:fld id="{4258D2E1-1FB6-4B47-8FD8-936B3721BD41}" type="slidenum">
              <a:rPr lang="en-US" smtClean="0"/>
              <a:pPr/>
              <a:t>13</a:t>
            </a:fld>
            <a:endParaRPr lang="en-US"/>
          </a:p>
        </p:txBody>
      </p:sp>
    </p:spTree>
    <p:extLst>
      <p:ext uri="{BB962C8B-B14F-4D97-AF65-F5344CB8AC3E}">
        <p14:creationId xmlns:p14="http://schemas.microsoft.com/office/powerpoint/2010/main" val="24047704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BFAEB5-AABB-6026-3F0B-A52663D8FD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680E80-2BAB-1B1F-F4C6-EDD3427EAB79}"/>
              </a:ext>
            </a:extLst>
          </p:cNvPr>
          <p:cNvSpPr>
            <a:spLocks noGrp="1"/>
          </p:cNvSpPr>
          <p:nvPr>
            <p:ph type="title"/>
          </p:nvPr>
        </p:nvSpPr>
        <p:spPr>
          <a:xfrm>
            <a:off x="838200" y="190954"/>
            <a:ext cx="10515600" cy="1325563"/>
          </a:xfrm>
        </p:spPr>
        <p:txBody>
          <a:bodyPr/>
          <a:lstStyle/>
          <a:p>
            <a:r>
              <a:rPr lang="en-US"/>
              <a:t>Local Issues and Concerns</a:t>
            </a:r>
          </a:p>
        </p:txBody>
      </p:sp>
      <p:sp>
        <p:nvSpPr>
          <p:cNvPr id="4" name="TextBox 3">
            <a:extLst>
              <a:ext uri="{FF2B5EF4-FFF2-40B4-BE49-F238E27FC236}">
                <a16:creationId xmlns:a16="http://schemas.microsoft.com/office/drawing/2014/main" id="{651EDADE-E17A-D328-1226-A89050863A2A}"/>
              </a:ext>
            </a:extLst>
          </p:cNvPr>
          <p:cNvSpPr txBox="1"/>
          <p:nvPr/>
        </p:nvSpPr>
        <p:spPr>
          <a:xfrm>
            <a:off x="838200" y="1186204"/>
            <a:ext cx="10515600" cy="830997"/>
          </a:xfrm>
          <a:prstGeom prst="rect">
            <a:avLst/>
          </a:prstGeom>
          <a:noFill/>
        </p:spPr>
        <p:txBody>
          <a:bodyPr wrap="square" rtlCol="0">
            <a:spAutoFit/>
          </a:bodyPr>
          <a:lstStyle/>
          <a:p>
            <a:r>
              <a:rPr lang="en-US" sz="2400" i="1">
                <a:highlight>
                  <a:srgbClr val="C0C0C0"/>
                </a:highlight>
              </a:rPr>
              <a:t>Use </a:t>
            </a:r>
            <a:r>
              <a:rPr lang="en-US" sz="2400" i="1">
                <a:highlight>
                  <a:srgbClr val="C0C0C0"/>
                </a:highlight>
                <a:latin typeface="Calibri" panose="020F0502020204030204" pitchFamily="34" charset="0"/>
                <a:ea typeface="Calibri" panose="020F0502020204030204" pitchFamily="34" charset="0"/>
                <a:cs typeface="Calibri" panose="020F0502020204030204" pitchFamily="34" charset="0"/>
              </a:rPr>
              <a:t>this</a:t>
            </a:r>
            <a:r>
              <a:rPr lang="en-US" sz="2400" i="1">
                <a:highlight>
                  <a:srgbClr val="C0C0C0"/>
                </a:highlight>
              </a:rPr>
              <a:t> slide to discuss any issues or concerns to factor into the exercise planning and implementation.</a:t>
            </a:r>
          </a:p>
        </p:txBody>
      </p:sp>
      <p:sp>
        <p:nvSpPr>
          <p:cNvPr id="3" name="Content Placeholder 2">
            <a:extLst>
              <a:ext uri="{FF2B5EF4-FFF2-40B4-BE49-F238E27FC236}">
                <a16:creationId xmlns:a16="http://schemas.microsoft.com/office/drawing/2014/main" id="{C30ECE1E-2D2E-87FB-F0BB-A501C7272152}"/>
              </a:ext>
            </a:extLst>
          </p:cNvPr>
          <p:cNvSpPr>
            <a:spLocks noGrp="1"/>
          </p:cNvSpPr>
          <p:nvPr>
            <p:ph idx="1"/>
          </p:nvPr>
        </p:nvSpPr>
        <p:spPr>
          <a:xfrm>
            <a:off x="838200" y="2068286"/>
            <a:ext cx="10515600" cy="4108677"/>
          </a:xfrm>
        </p:spPr>
        <p:txBody>
          <a:bodyPr/>
          <a:lstStyle/>
          <a:p>
            <a:r>
              <a:rPr lang="en-US">
                <a:highlight>
                  <a:srgbClr val="FFFF00"/>
                </a:highlight>
              </a:rPr>
              <a:t>[Any issues, concerns, or sensitivities for discussion and consideration]</a:t>
            </a:r>
          </a:p>
          <a:p>
            <a:endParaRPr lang="en-US"/>
          </a:p>
        </p:txBody>
      </p:sp>
      <p:sp>
        <p:nvSpPr>
          <p:cNvPr id="6" name="Slide Number Placeholder 5">
            <a:extLst>
              <a:ext uri="{FF2B5EF4-FFF2-40B4-BE49-F238E27FC236}">
                <a16:creationId xmlns:a16="http://schemas.microsoft.com/office/drawing/2014/main" id="{FEB9DD19-EBEE-27B7-793E-826661746736}"/>
              </a:ext>
            </a:extLst>
          </p:cNvPr>
          <p:cNvSpPr>
            <a:spLocks noGrp="1"/>
          </p:cNvSpPr>
          <p:nvPr>
            <p:ph type="sldNum" sz="quarter" idx="12"/>
          </p:nvPr>
        </p:nvSpPr>
        <p:spPr/>
        <p:txBody>
          <a:bodyPr/>
          <a:lstStyle/>
          <a:p>
            <a:fld id="{4258D2E1-1FB6-4B47-8FD8-936B3721BD41}" type="slidenum">
              <a:rPr lang="en-US" smtClean="0"/>
              <a:pPr/>
              <a:t>14</a:t>
            </a:fld>
            <a:endParaRPr lang="en-US"/>
          </a:p>
        </p:txBody>
      </p:sp>
    </p:spTree>
    <p:extLst>
      <p:ext uri="{BB962C8B-B14F-4D97-AF65-F5344CB8AC3E}">
        <p14:creationId xmlns:p14="http://schemas.microsoft.com/office/powerpoint/2010/main" val="31371224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B405A-0DD1-4211-0BD7-FA85C779477B}"/>
              </a:ext>
            </a:extLst>
          </p:cNvPr>
          <p:cNvSpPr>
            <a:spLocks noGrp="1"/>
          </p:cNvSpPr>
          <p:nvPr>
            <p:ph type="title"/>
          </p:nvPr>
        </p:nvSpPr>
        <p:spPr/>
        <p:txBody>
          <a:bodyPr/>
          <a:lstStyle/>
          <a:p>
            <a:r>
              <a:rPr lang="en-US"/>
              <a:t>Exercise Planning</a:t>
            </a:r>
          </a:p>
        </p:txBody>
      </p:sp>
      <p:sp>
        <p:nvSpPr>
          <p:cNvPr id="4" name="Slide Number Placeholder 3">
            <a:extLst>
              <a:ext uri="{FF2B5EF4-FFF2-40B4-BE49-F238E27FC236}">
                <a16:creationId xmlns:a16="http://schemas.microsoft.com/office/drawing/2014/main" id="{837EACAD-F42C-9007-363C-DFCA3FFB94B0}"/>
              </a:ext>
            </a:extLst>
          </p:cNvPr>
          <p:cNvSpPr>
            <a:spLocks noGrp="1"/>
          </p:cNvSpPr>
          <p:nvPr>
            <p:ph type="sldNum" sz="quarter" idx="12"/>
          </p:nvPr>
        </p:nvSpPr>
        <p:spPr/>
        <p:txBody>
          <a:bodyPr/>
          <a:lstStyle/>
          <a:p>
            <a:fld id="{4258D2E1-1FB6-4B47-8FD8-936B3721BD41}" type="slidenum">
              <a:rPr lang="en-US" smtClean="0"/>
              <a:pPr/>
              <a:t>15</a:t>
            </a:fld>
            <a:endParaRPr lang="en-US"/>
          </a:p>
        </p:txBody>
      </p:sp>
    </p:spTree>
    <p:extLst>
      <p:ext uri="{BB962C8B-B14F-4D97-AF65-F5344CB8AC3E}">
        <p14:creationId xmlns:p14="http://schemas.microsoft.com/office/powerpoint/2010/main" val="5743776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EA30DF-1C9A-7D7A-CB8D-FC3F5226B3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A0A1DD-40A9-DFF9-4726-174500D5615D}"/>
              </a:ext>
            </a:extLst>
          </p:cNvPr>
          <p:cNvSpPr>
            <a:spLocks noGrp="1"/>
          </p:cNvSpPr>
          <p:nvPr>
            <p:ph type="title"/>
          </p:nvPr>
        </p:nvSpPr>
        <p:spPr/>
        <p:txBody>
          <a:bodyPr/>
          <a:lstStyle/>
          <a:p>
            <a:r>
              <a:rPr lang="en-US" dirty="0"/>
              <a:t>Planning Team Responsibilities</a:t>
            </a:r>
          </a:p>
        </p:txBody>
      </p:sp>
      <p:sp>
        <p:nvSpPr>
          <p:cNvPr id="4" name="TextBox 3">
            <a:extLst>
              <a:ext uri="{FF2B5EF4-FFF2-40B4-BE49-F238E27FC236}">
                <a16:creationId xmlns:a16="http://schemas.microsoft.com/office/drawing/2014/main" id="{FD2772DF-F9FC-9AAD-C5A6-B946406A58AF}"/>
              </a:ext>
            </a:extLst>
          </p:cNvPr>
          <p:cNvSpPr txBox="1"/>
          <p:nvPr/>
        </p:nvSpPr>
        <p:spPr>
          <a:xfrm>
            <a:off x="838200" y="1275189"/>
            <a:ext cx="10515600" cy="830997"/>
          </a:xfrm>
          <a:prstGeom prst="rect">
            <a:avLst/>
          </a:prstGeom>
          <a:noFill/>
        </p:spPr>
        <p:txBody>
          <a:bodyPr wrap="square" rtlCol="0">
            <a:spAutoFit/>
          </a:bodyPr>
          <a:lstStyle/>
          <a:p>
            <a:r>
              <a:rPr lang="en-US" sz="2400" i="1">
                <a:highlight>
                  <a:srgbClr val="C0C0C0"/>
                </a:highlight>
                <a:latin typeface="Calibri" panose="020F0502020204030204" pitchFamily="34" charset="0"/>
                <a:ea typeface="Calibri" panose="020F0502020204030204" pitchFamily="34" charset="0"/>
                <a:cs typeface="Calibri" panose="020F0502020204030204" pitchFamily="34" charset="0"/>
              </a:rPr>
              <a:t>Use this slide to discuss planning team roles and responsibilities. Adjust based on the needs of the agency/organization and who may participate.</a:t>
            </a:r>
          </a:p>
        </p:txBody>
      </p:sp>
      <p:sp>
        <p:nvSpPr>
          <p:cNvPr id="3" name="Content Placeholder 2">
            <a:extLst>
              <a:ext uri="{FF2B5EF4-FFF2-40B4-BE49-F238E27FC236}">
                <a16:creationId xmlns:a16="http://schemas.microsoft.com/office/drawing/2014/main" id="{A54EE100-9D9E-4115-DE8B-68F0F9A78CED}"/>
              </a:ext>
            </a:extLst>
          </p:cNvPr>
          <p:cNvSpPr>
            <a:spLocks noGrp="1"/>
          </p:cNvSpPr>
          <p:nvPr>
            <p:ph idx="1"/>
          </p:nvPr>
        </p:nvSpPr>
        <p:spPr>
          <a:xfrm>
            <a:off x="838200" y="2106186"/>
            <a:ext cx="10515600" cy="4351338"/>
          </a:xfrm>
        </p:spPr>
        <p:txBody>
          <a:bodyPr>
            <a:normAutofit/>
          </a:bodyPr>
          <a:lstStyle/>
          <a:p>
            <a:pPr>
              <a:spcBef>
                <a:spcPts val="600"/>
              </a:spcBef>
              <a:spcAft>
                <a:spcPts val="600"/>
              </a:spcAft>
            </a:pPr>
            <a:r>
              <a:rPr lang="en-US" sz="2400" b="1" dirty="0">
                <a:solidFill>
                  <a:schemeClr val="bg2">
                    <a:lumMod val="10000"/>
                  </a:schemeClr>
                </a:solidFill>
              </a:rPr>
              <a:t>Exercise Director: </a:t>
            </a:r>
            <a:r>
              <a:rPr lang="en-US" sz="2400" dirty="0">
                <a:solidFill>
                  <a:schemeClr val="bg2">
                    <a:lumMod val="10000"/>
                  </a:schemeClr>
                </a:solidFill>
              </a:rPr>
              <a:t>Oversees all exercise functions during exercise conduct.</a:t>
            </a:r>
          </a:p>
          <a:p>
            <a:pPr>
              <a:spcBef>
                <a:spcPts val="600"/>
              </a:spcBef>
              <a:spcAft>
                <a:spcPts val="600"/>
              </a:spcAft>
            </a:pPr>
            <a:r>
              <a:rPr lang="en-US" sz="2400" b="1" dirty="0">
                <a:solidFill>
                  <a:schemeClr val="bg2">
                    <a:lumMod val="10000"/>
                  </a:schemeClr>
                </a:solidFill>
              </a:rPr>
              <a:t>Exercise Planning Team Leader: </a:t>
            </a:r>
            <a:r>
              <a:rPr lang="en-US" sz="2400" dirty="0">
                <a:solidFill>
                  <a:schemeClr val="bg2">
                    <a:lumMod val="10000"/>
                  </a:schemeClr>
                </a:solidFill>
              </a:rPr>
              <a:t>Coordinates all exercise planning activities.</a:t>
            </a:r>
          </a:p>
          <a:p>
            <a:pPr>
              <a:spcBef>
                <a:spcPts val="600"/>
              </a:spcBef>
              <a:spcAft>
                <a:spcPts val="600"/>
              </a:spcAft>
            </a:pPr>
            <a:r>
              <a:rPr lang="en-US" sz="2400" b="1" dirty="0">
                <a:solidFill>
                  <a:schemeClr val="bg2">
                    <a:lumMod val="10000"/>
                  </a:schemeClr>
                </a:solidFill>
              </a:rPr>
              <a:t>Design and Development:</a:t>
            </a:r>
            <a:r>
              <a:rPr lang="en-US" sz="2400" dirty="0">
                <a:solidFill>
                  <a:schemeClr val="bg2">
                    <a:lumMod val="10000"/>
                  </a:schemeClr>
                </a:solidFill>
              </a:rPr>
              <a:t> Responsible for compiling and developing all exercise background and facilitation or control for the exercise.</a:t>
            </a:r>
          </a:p>
          <a:p>
            <a:pPr>
              <a:spcBef>
                <a:spcPts val="600"/>
              </a:spcBef>
              <a:spcAft>
                <a:spcPts val="600"/>
              </a:spcAft>
            </a:pPr>
            <a:r>
              <a:rPr lang="en-US" sz="2400" b="1" dirty="0">
                <a:solidFill>
                  <a:schemeClr val="bg2">
                    <a:lumMod val="10000"/>
                  </a:schemeClr>
                </a:solidFill>
              </a:rPr>
              <a:t>Evaluation:</a:t>
            </a:r>
            <a:r>
              <a:rPr lang="en-US" sz="2400" dirty="0">
                <a:solidFill>
                  <a:schemeClr val="bg2">
                    <a:lumMod val="10000"/>
                  </a:schemeClr>
                </a:solidFill>
              </a:rPr>
              <a:t> Responsible for the development of the overall exercise evaluation construct and all evaluation documentation.</a:t>
            </a:r>
          </a:p>
          <a:p>
            <a:pPr>
              <a:spcBef>
                <a:spcPts val="600"/>
              </a:spcBef>
              <a:spcAft>
                <a:spcPts val="600"/>
              </a:spcAft>
            </a:pPr>
            <a:r>
              <a:rPr lang="en-US" sz="2400" b="1" dirty="0">
                <a:solidFill>
                  <a:schemeClr val="bg2">
                    <a:lumMod val="10000"/>
                  </a:schemeClr>
                </a:solidFill>
              </a:rPr>
              <a:t>Resource Support: </a:t>
            </a:r>
            <a:r>
              <a:rPr lang="en-US" sz="2400" dirty="0">
                <a:solidFill>
                  <a:schemeClr val="bg2">
                    <a:lumMod val="10000"/>
                  </a:schemeClr>
                </a:solidFill>
              </a:rPr>
              <a:t>Responsible for the logistics, administration, facility, and finance support for planning meetings, exercise documentation, and other planning considerations.</a:t>
            </a:r>
          </a:p>
        </p:txBody>
      </p:sp>
      <p:sp>
        <p:nvSpPr>
          <p:cNvPr id="6" name="Slide Number Placeholder 5">
            <a:extLst>
              <a:ext uri="{FF2B5EF4-FFF2-40B4-BE49-F238E27FC236}">
                <a16:creationId xmlns:a16="http://schemas.microsoft.com/office/drawing/2014/main" id="{78379544-42A1-9E59-3154-C2F2F23E6341}"/>
              </a:ext>
            </a:extLst>
          </p:cNvPr>
          <p:cNvSpPr>
            <a:spLocks noGrp="1"/>
          </p:cNvSpPr>
          <p:nvPr>
            <p:ph type="sldNum" sz="quarter" idx="12"/>
          </p:nvPr>
        </p:nvSpPr>
        <p:spPr/>
        <p:txBody>
          <a:bodyPr/>
          <a:lstStyle/>
          <a:p>
            <a:fld id="{4258D2E1-1FB6-4B47-8FD8-936B3721BD41}" type="slidenum">
              <a:rPr lang="en-US" smtClean="0"/>
              <a:pPr/>
              <a:t>16</a:t>
            </a:fld>
            <a:endParaRPr lang="en-US"/>
          </a:p>
        </p:txBody>
      </p:sp>
    </p:spTree>
    <p:extLst>
      <p:ext uri="{BB962C8B-B14F-4D97-AF65-F5344CB8AC3E}">
        <p14:creationId xmlns:p14="http://schemas.microsoft.com/office/powerpoint/2010/main" val="9377951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D8249B-C88A-34D0-7098-F345CB45B9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EE0490-583B-C59B-0FBC-F8912DAA8652}"/>
              </a:ext>
            </a:extLst>
          </p:cNvPr>
          <p:cNvSpPr>
            <a:spLocks noGrp="1"/>
          </p:cNvSpPr>
          <p:nvPr>
            <p:ph type="title"/>
          </p:nvPr>
        </p:nvSpPr>
        <p:spPr/>
        <p:txBody>
          <a:bodyPr/>
          <a:lstStyle/>
          <a:p>
            <a:r>
              <a:rPr lang="en-US"/>
              <a:t>Planning Team Members</a:t>
            </a:r>
          </a:p>
        </p:txBody>
      </p:sp>
      <p:sp>
        <p:nvSpPr>
          <p:cNvPr id="4" name="TextBox 3">
            <a:extLst>
              <a:ext uri="{FF2B5EF4-FFF2-40B4-BE49-F238E27FC236}">
                <a16:creationId xmlns:a16="http://schemas.microsoft.com/office/drawing/2014/main" id="{8309F9DB-E826-D5C7-80DA-7E4E560564BD}"/>
              </a:ext>
            </a:extLst>
          </p:cNvPr>
          <p:cNvSpPr txBox="1"/>
          <p:nvPr/>
        </p:nvSpPr>
        <p:spPr>
          <a:xfrm>
            <a:off x="838200" y="1417822"/>
            <a:ext cx="10515600" cy="830997"/>
          </a:xfrm>
          <a:prstGeom prst="rect">
            <a:avLst/>
          </a:prstGeom>
          <a:noFill/>
        </p:spPr>
        <p:txBody>
          <a:bodyPr wrap="square" rtlCol="0">
            <a:spAutoFit/>
          </a:bodyPr>
          <a:lstStyle/>
          <a:p>
            <a:r>
              <a:rPr lang="en-US" sz="2400" i="1">
                <a:highlight>
                  <a:srgbClr val="C0C0C0"/>
                </a:highlight>
                <a:latin typeface="Calibri" panose="020F0502020204030204" pitchFamily="34" charset="0"/>
                <a:ea typeface="Calibri" panose="020F0502020204030204" pitchFamily="34" charset="0"/>
                <a:cs typeface="Calibri" panose="020F0502020204030204" pitchFamily="34" charset="0"/>
              </a:rPr>
              <a:t>Use this slide to identify the planning team members and their roles and responsibilities.</a:t>
            </a:r>
          </a:p>
        </p:txBody>
      </p:sp>
      <p:sp>
        <p:nvSpPr>
          <p:cNvPr id="3" name="Content Placeholder 2">
            <a:extLst>
              <a:ext uri="{FF2B5EF4-FFF2-40B4-BE49-F238E27FC236}">
                <a16:creationId xmlns:a16="http://schemas.microsoft.com/office/drawing/2014/main" id="{47C06784-E8C5-42C7-79E3-8C41E1708B67}"/>
              </a:ext>
            </a:extLst>
          </p:cNvPr>
          <p:cNvSpPr>
            <a:spLocks noGrp="1"/>
          </p:cNvSpPr>
          <p:nvPr>
            <p:ph idx="1"/>
          </p:nvPr>
        </p:nvSpPr>
        <p:spPr>
          <a:xfrm>
            <a:off x="838200" y="2248819"/>
            <a:ext cx="10515600" cy="4351338"/>
          </a:xfrm>
        </p:spPr>
        <p:txBody>
          <a:bodyPr/>
          <a:lstStyle/>
          <a:p>
            <a:r>
              <a:rPr lang="en-US">
                <a:highlight>
                  <a:srgbClr val="FFFF00"/>
                </a:highlight>
              </a:rPr>
              <a:t>[Proposed exercise planning team members]</a:t>
            </a:r>
          </a:p>
          <a:p>
            <a:r>
              <a:rPr lang="en-US">
                <a:highlight>
                  <a:srgbClr val="FFFF00"/>
                </a:highlight>
              </a:rPr>
              <a:t>[Approaches for engaging with stakeholders for planning and conducting the exercise, as needed]</a:t>
            </a:r>
          </a:p>
          <a:p>
            <a:pPr lvl="1"/>
            <a:r>
              <a:rPr lang="en-US" b="1"/>
              <a:t>Example: </a:t>
            </a:r>
            <a:r>
              <a:rPr lang="en-US"/>
              <a:t>Work with other disciplinary stakeholders to support multi-sector participation through joint planning meeting(s) and integrated objectives.</a:t>
            </a:r>
          </a:p>
          <a:p>
            <a:endParaRPr lang="en-US"/>
          </a:p>
        </p:txBody>
      </p:sp>
      <p:sp>
        <p:nvSpPr>
          <p:cNvPr id="6" name="Slide Number Placeholder 5">
            <a:extLst>
              <a:ext uri="{FF2B5EF4-FFF2-40B4-BE49-F238E27FC236}">
                <a16:creationId xmlns:a16="http://schemas.microsoft.com/office/drawing/2014/main" id="{D142C71A-E782-C144-0584-2AF4B45BB9F2}"/>
              </a:ext>
            </a:extLst>
          </p:cNvPr>
          <p:cNvSpPr>
            <a:spLocks noGrp="1"/>
          </p:cNvSpPr>
          <p:nvPr>
            <p:ph type="sldNum" sz="quarter" idx="12"/>
          </p:nvPr>
        </p:nvSpPr>
        <p:spPr/>
        <p:txBody>
          <a:bodyPr/>
          <a:lstStyle/>
          <a:p>
            <a:fld id="{4258D2E1-1FB6-4B47-8FD8-936B3721BD41}" type="slidenum">
              <a:rPr lang="en-US" smtClean="0"/>
              <a:pPr/>
              <a:t>17</a:t>
            </a:fld>
            <a:endParaRPr lang="en-US"/>
          </a:p>
        </p:txBody>
      </p:sp>
    </p:spTree>
    <p:extLst>
      <p:ext uri="{BB962C8B-B14F-4D97-AF65-F5344CB8AC3E}">
        <p14:creationId xmlns:p14="http://schemas.microsoft.com/office/powerpoint/2010/main" val="5098465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CB990C-34CD-05AB-B815-9E83798AC1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68CC1C-0B64-CD0C-9E70-C951C563EA2C}"/>
              </a:ext>
            </a:extLst>
          </p:cNvPr>
          <p:cNvSpPr>
            <a:spLocks noGrp="1"/>
          </p:cNvSpPr>
          <p:nvPr>
            <p:ph type="title"/>
          </p:nvPr>
        </p:nvSpPr>
        <p:spPr/>
        <p:txBody>
          <a:bodyPr/>
          <a:lstStyle/>
          <a:p>
            <a:r>
              <a:rPr lang="en-US"/>
              <a:t>Stakeholder Engagement Identification</a:t>
            </a:r>
          </a:p>
        </p:txBody>
      </p:sp>
      <p:sp>
        <p:nvSpPr>
          <p:cNvPr id="4" name="TextBox 3">
            <a:extLst>
              <a:ext uri="{FF2B5EF4-FFF2-40B4-BE49-F238E27FC236}">
                <a16:creationId xmlns:a16="http://schemas.microsoft.com/office/drawing/2014/main" id="{7D65AC9F-D0A1-8C0F-08C7-9BA5B75B0EC4}"/>
              </a:ext>
            </a:extLst>
          </p:cNvPr>
          <p:cNvSpPr txBox="1"/>
          <p:nvPr/>
        </p:nvSpPr>
        <p:spPr>
          <a:xfrm>
            <a:off x="838200" y="1336745"/>
            <a:ext cx="10515600" cy="707886"/>
          </a:xfrm>
          <a:prstGeom prst="rect">
            <a:avLst/>
          </a:prstGeom>
          <a:noFill/>
        </p:spPr>
        <p:txBody>
          <a:bodyPr wrap="square" rtlCol="0">
            <a:spAutoFit/>
          </a:bodyPr>
          <a:lstStyle/>
          <a:p>
            <a:r>
              <a:rPr lang="en-US" sz="2000" i="1">
                <a:highlight>
                  <a:srgbClr val="C0C0C0"/>
                </a:highlight>
                <a:latin typeface="Calibri" panose="020F0502020204030204" pitchFamily="34" charset="0"/>
                <a:ea typeface="Calibri" panose="020F0502020204030204" pitchFamily="34" charset="0"/>
                <a:cs typeface="Calibri" panose="020F0502020204030204" pitchFamily="34" charset="0"/>
              </a:rPr>
              <a:t>Use this slide to discuss additional stakeholder engagement needs, if necessary, including how to identify and reach out to them.</a:t>
            </a:r>
          </a:p>
        </p:txBody>
      </p:sp>
      <p:sp>
        <p:nvSpPr>
          <p:cNvPr id="3" name="Content Placeholder 2">
            <a:extLst>
              <a:ext uri="{FF2B5EF4-FFF2-40B4-BE49-F238E27FC236}">
                <a16:creationId xmlns:a16="http://schemas.microsoft.com/office/drawing/2014/main" id="{A81AA8D1-EAB9-0123-C838-645CDAC02D27}"/>
              </a:ext>
            </a:extLst>
          </p:cNvPr>
          <p:cNvSpPr>
            <a:spLocks noGrp="1"/>
          </p:cNvSpPr>
          <p:nvPr>
            <p:ph idx="1"/>
          </p:nvPr>
        </p:nvSpPr>
        <p:spPr>
          <a:xfrm>
            <a:off x="838200" y="2068287"/>
            <a:ext cx="10515600" cy="1854200"/>
          </a:xfrm>
        </p:spPr>
        <p:txBody>
          <a:bodyPr>
            <a:normAutofit/>
          </a:bodyPr>
          <a:lstStyle/>
          <a:p>
            <a:r>
              <a:rPr lang="en-US" b="1"/>
              <a:t>Key Stakeholders: </a:t>
            </a:r>
            <a:r>
              <a:rPr lang="en-US">
                <a:highlight>
                  <a:srgbClr val="FFFF00"/>
                </a:highlight>
              </a:rPr>
              <a:t>[List of agencies, organizations, and community partners]</a:t>
            </a:r>
          </a:p>
          <a:p>
            <a:r>
              <a:rPr lang="en-US" i="1" dirty="0">
                <a:highlight>
                  <a:srgbClr val="C0C0C0"/>
                </a:highlight>
              </a:rPr>
              <a:t>Use the following table to help track and share stakeholder information</a:t>
            </a:r>
          </a:p>
          <a:p>
            <a:pPr marL="0" indent="0">
              <a:buNone/>
            </a:pPr>
            <a:endParaRPr lang="en-US" dirty="0">
              <a:highlight>
                <a:srgbClr val="FFFF00"/>
              </a:highlight>
            </a:endParaRPr>
          </a:p>
          <a:p>
            <a:pPr marL="0" indent="0">
              <a:buNone/>
            </a:pPr>
            <a:endParaRPr lang="en-US" dirty="0">
              <a:highlight>
                <a:srgbClr val="FFFF00"/>
              </a:highlight>
            </a:endParaRPr>
          </a:p>
        </p:txBody>
      </p:sp>
      <p:graphicFrame>
        <p:nvGraphicFramePr>
          <p:cNvPr id="5" name="Table 4">
            <a:extLst>
              <a:ext uri="{FF2B5EF4-FFF2-40B4-BE49-F238E27FC236}">
                <a16:creationId xmlns:a16="http://schemas.microsoft.com/office/drawing/2014/main" id="{38C64B1E-D718-859E-ADE3-E715564085F3}"/>
              </a:ext>
            </a:extLst>
          </p:cNvPr>
          <p:cNvGraphicFramePr>
            <a:graphicFrameLocks noGrp="1"/>
          </p:cNvGraphicFramePr>
          <p:nvPr>
            <p:extLst>
              <p:ext uri="{D42A27DB-BD31-4B8C-83A1-F6EECF244321}">
                <p14:modId xmlns:p14="http://schemas.microsoft.com/office/powerpoint/2010/main" val="1313578745"/>
              </p:ext>
            </p:extLst>
          </p:nvPr>
        </p:nvGraphicFramePr>
        <p:xfrm>
          <a:off x="1133474" y="4122624"/>
          <a:ext cx="9744078" cy="1854200"/>
        </p:xfrm>
        <a:graphic>
          <a:graphicData uri="http://schemas.openxmlformats.org/drawingml/2006/table">
            <a:tbl>
              <a:tblPr firstRow="1" bandRow="1">
                <a:tableStyleId>{5C22544A-7EE6-4342-B048-85BDC9FD1C3A}</a:tableStyleId>
              </a:tblPr>
              <a:tblGrid>
                <a:gridCol w="1381126">
                  <a:extLst>
                    <a:ext uri="{9D8B030D-6E8A-4147-A177-3AD203B41FA5}">
                      <a16:colId xmlns:a16="http://schemas.microsoft.com/office/drawing/2014/main" val="3952125166"/>
                    </a:ext>
                  </a:extLst>
                </a:gridCol>
                <a:gridCol w="1866900">
                  <a:extLst>
                    <a:ext uri="{9D8B030D-6E8A-4147-A177-3AD203B41FA5}">
                      <a16:colId xmlns:a16="http://schemas.microsoft.com/office/drawing/2014/main" val="1330253902"/>
                    </a:ext>
                  </a:extLst>
                </a:gridCol>
                <a:gridCol w="1847850">
                  <a:extLst>
                    <a:ext uri="{9D8B030D-6E8A-4147-A177-3AD203B41FA5}">
                      <a16:colId xmlns:a16="http://schemas.microsoft.com/office/drawing/2014/main" val="1726661338"/>
                    </a:ext>
                  </a:extLst>
                </a:gridCol>
                <a:gridCol w="1400176">
                  <a:extLst>
                    <a:ext uri="{9D8B030D-6E8A-4147-A177-3AD203B41FA5}">
                      <a16:colId xmlns:a16="http://schemas.microsoft.com/office/drawing/2014/main" val="1825567547"/>
                    </a:ext>
                  </a:extLst>
                </a:gridCol>
                <a:gridCol w="1885949">
                  <a:extLst>
                    <a:ext uri="{9D8B030D-6E8A-4147-A177-3AD203B41FA5}">
                      <a16:colId xmlns:a16="http://schemas.microsoft.com/office/drawing/2014/main" val="3223062187"/>
                    </a:ext>
                  </a:extLst>
                </a:gridCol>
                <a:gridCol w="1362077">
                  <a:extLst>
                    <a:ext uri="{9D8B030D-6E8A-4147-A177-3AD203B41FA5}">
                      <a16:colId xmlns:a16="http://schemas.microsoft.com/office/drawing/2014/main" val="2015537872"/>
                    </a:ext>
                  </a:extLst>
                </a:gridCol>
              </a:tblGrid>
              <a:tr h="370840">
                <a:tc>
                  <a:txBody>
                    <a:bodyPr/>
                    <a:lstStyle/>
                    <a:p>
                      <a:r>
                        <a:rPr lang="en-US" dirty="0"/>
                        <a:t>Agency</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t>Name</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t>Title</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t>Phone</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t>Email</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dirty="0"/>
                        <a:t>Other</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667652350"/>
                  </a:ext>
                </a:extLst>
              </a:tr>
              <a:tr h="370840">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521212451"/>
                  </a:ext>
                </a:extLst>
              </a:tr>
              <a:tr h="370840">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255671325"/>
                  </a:ext>
                </a:extLst>
              </a:tr>
              <a:tr h="370840">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457375323"/>
                  </a:ext>
                </a:extLst>
              </a:tr>
              <a:tr h="370840">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40793303"/>
                  </a:ext>
                </a:extLst>
              </a:tr>
            </a:tbl>
          </a:graphicData>
        </a:graphic>
      </p:graphicFrame>
      <p:sp>
        <p:nvSpPr>
          <p:cNvPr id="7" name="Slide Number Placeholder 6">
            <a:extLst>
              <a:ext uri="{FF2B5EF4-FFF2-40B4-BE49-F238E27FC236}">
                <a16:creationId xmlns:a16="http://schemas.microsoft.com/office/drawing/2014/main" id="{4029FCB1-D5A4-ADB5-B5C8-9FE7F0259EA5}"/>
              </a:ext>
            </a:extLst>
          </p:cNvPr>
          <p:cNvSpPr>
            <a:spLocks noGrp="1"/>
          </p:cNvSpPr>
          <p:nvPr>
            <p:ph type="sldNum" sz="quarter" idx="12"/>
          </p:nvPr>
        </p:nvSpPr>
        <p:spPr/>
        <p:txBody>
          <a:bodyPr/>
          <a:lstStyle/>
          <a:p>
            <a:fld id="{4258D2E1-1FB6-4B47-8FD8-936B3721BD41}" type="slidenum">
              <a:rPr lang="en-US" smtClean="0"/>
              <a:pPr/>
              <a:t>18</a:t>
            </a:fld>
            <a:endParaRPr lang="en-US"/>
          </a:p>
        </p:txBody>
      </p:sp>
    </p:spTree>
    <p:extLst>
      <p:ext uri="{BB962C8B-B14F-4D97-AF65-F5344CB8AC3E}">
        <p14:creationId xmlns:p14="http://schemas.microsoft.com/office/powerpoint/2010/main" val="39181554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C63CE0-8A8E-DD6F-4B71-247CFAAF32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10AF9D-986A-E245-2530-F3349BBAE296}"/>
              </a:ext>
            </a:extLst>
          </p:cNvPr>
          <p:cNvSpPr>
            <a:spLocks noGrp="1"/>
          </p:cNvSpPr>
          <p:nvPr>
            <p:ph type="title"/>
          </p:nvPr>
        </p:nvSpPr>
        <p:spPr/>
        <p:txBody>
          <a:bodyPr/>
          <a:lstStyle/>
          <a:p>
            <a:r>
              <a:rPr lang="en-US"/>
              <a:t>Stakeholder Engagement Strategy</a:t>
            </a:r>
          </a:p>
        </p:txBody>
      </p:sp>
      <p:sp>
        <p:nvSpPr>
          <p:cNvPr id="4" name="TextBox 3">
            <a:extLst>
              <a:ext uri="{FF2B5EF4-FFF2-40B4-BE49-F238E27FC236}">
                <a16:creationId xmlns:a16="http://schemas.microsoft.com/office/drawing/2014/main" id="{68E28FA0-E059-A0FF-24B8-46E41909CC82}"/>
              </a:ext>
            </a:extLst>
          </p:cNvPr>
          <p:cNvSpPr txBox="1"/>
          <p:nvPr/>
        </p:nvSpPr>
        <p:spPr>
          <a:xfrm>
            <a:off x="838200" y="1336745"/>
            <a:ext cx="10515600" cy="707886"/>
          </a:xfrm>
          <a:prstGeom prst="rect">
            <a:avLst/>
          </a:prstGeom>
          <a:noFill/>
        </p:spPr>
        <p:txBody>
          <a:bodyPr wrap="square" rtlCol="0">
            <a:spAutoFit/>
          </a:bodyPr>
          <a:lstStyle/>
          <a:p>
            <a:r>
              <a:rPr lang="en-US" sz="2000" i="1">
                <a:highlight>
                  <a:srgbClr val="C0C0C0"/>
                </a:highlight>
              </a:rPr>
              <a:t>Use </a:t>
            </a:r>
            <a:r>
              <a:rPr lang="en-US" sz="2000" i="1">
                <a:highlight>
                  <a:srgbClr val="C0C0C0"/>
                </a:highlight>
                <a:latin typeface="Calibri" panose="020F0502020204030204" pitchFamily="34" charset="0"/>
                <a:ea typeface="Calibri" panose="020F0502020204030204" pitchFamily="34" charset="0"/>
                <a:cs typeface="Calibri" panose="020F0502020204030204" pitchFamily="34" charset="0"/>
              </a:rPr>
              <a:t>this</a:t>
            </a:r>
            <a:r>
              <a:rPr lang="en-US" sz="2000" i="1">
                <a:highlight>
                  <a:srgbClr val="C0C0C0"/>
                </a:highlight>
              </a:rPr>
              <a:t> slide to discuss additional stakeholder engagement needs, if necessary, including how to engage with them.</a:t>
            </a:r>
          </a:p>
        </p:txBody>
      </p:sp>
      <p:sp>
        <p:nvSpPr>
          <p:cNvPr id="3" name="Content Placeholder 2">
            <a:extLst>
              <a:ext uri="{FF2B5EF4-FFF2-40B4-BE49-F238E27FC236}">
                <a16:creationId xmlns:a16="http://schemas.microsoft.com/office/drawing/2014/main" id="{7B694421-3579-8324-D16D-95BD0E3DE293}"/>
              </a:ext>
            </a:extLst>
          </p:cNvPr>
          <p:cNvSpPr>
            <a:spLocks noGrp="1"/>
          </p:cNvSpPr>
          <p:nvPr>
            <p:ph idx="1"/>
          </p:nvPr>
        </p:nvSpPr>
        <p:spPr>
          <a:xfrm>
            <a:off x="838200" y="2068286"/>
            <a:ext cx="10515600" cy="4108677"/>
          </a:xfrm>
        </p:spPr>
        <p:txBody>
          <a:bodyPr>
            <a:normAutofit/>
          </a:bodyPr>
          <a:lstStyle/>
          <a:p>
            <a:r>
              <a:rPr lang="en-US" b="1"/>
              <a:t>Engagement Strategy: </a:t>
            </a:r>
            <a:r>
              <a:rPr lang="en-US">
                <a:highlight>
                  <a:srgbClr val="FFFF00"/>
                </a:highlight>
              </a:rPr>
              <a:t>[Methods of outreach and collaboration]</a:t>
            </a:r>
          </a:p>
        </p:txBody>
      </p:sp>
      <p:sp>
        <p:nvSpPr>
          <p:cNvPr id="6" name="Slide Number Placeholder 5">
            <a:extLst>
              <a:ext uri="{FF2B5EF4-FFF2-40B4-BE49-F238E27FC236}">
                <a16:creationId xmlns:a16="http://schemas.microsoft.com/office/drawing/2014/main" id="{0B969267-F0B2-20B1-CB6D-2430DCDEBB09}"/>
              </a:ext>
            </a:extLst>
          </p:cNvPr>
          <p:cNvSpPr>
            <a:spLocks noGrp="1"/>
          </p:cNvSpPr>
          <p:nvPr>
            <p:ph type="sldNum" sz="quarter" idx="12"/>
          </p:nvPr>
        </p:nvSpPr>
        <p:spPr/>
        <p:txBody>
          <a:bodyPr/>
          <a:lstStyle/>
          <a:p>
            <a:fld id="{4258D2E1-1FB6-4B47-8FD8-936B3721BD41}" type="slidenum">
              <a:rPr lang="en-US" smtClean="0"/>
              <a:pPr/>
              <a:t>19</a:t>
            </a:fld>
            <a:endParaRPr lang="en-US"/>
          </a:p>
        </p:txBody>
      </p:sp>
    </p:spTree>
    <p:extLst>
      <p:ext uri="{BB962C8B-B14F-4D97-AF65-F5344CB8AC3E}">
        <p14:creationId xmlns:p14="http://schemas.microsoft.com/office/powerpoint/2010/main" val="839100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AA579-1A2F-72C0-2255-29CCCD0976E1}"/>
              </a:ext>
            </a:extLst>
          </p:cNvPr>
          <p:cNvSpPr>
            <a:spLocks noGrp="1"/>
          </p:cNvSpPr>
          <p:nvPr>
            <p:ph type="title"/>
          </p:nvPr>
        </p:nvSpPr>
        <p:spPr/>
        <p:txBody>
          <a:bodyPr/>
          <a:lstStyle/>
          <a:p>
            <a:r>
              <a:rPr lang="en-US"/>
              <a:t>Scoping Meeting Template Instructions</a:t>
            </a:r>
          </a:p>
        </p:txBody>
      </p:sp>
      <p:sp>
        <p:nvSpPr>
          <p:cNvPr id="3" name="Content Placeholder 2">
            <a:extLst>
              <a:ext uri="{FF2B5EF4-FFF2-40B4-BE49-F238E27FC236}">
                <a16:creationId xmlns:a16="http://schemas.microsoft.com/office/drawing/2014/main" id="{C58927E7-5078-00D6-B823-2BEDF6F4E547}"/>
              </a:ext>
            </a:extLst>
          </p:cNvPr>
          <p:cNvSpPr>
            <a:spLocks noGrp="1"/>
          </p:cNvSpPr>
          <p:nvPr>
            <p:ph idx="1"/>
          </p:nvPr>
        </p:nvSpPr>
        <p:spPr/>
        <p:txBody>
          <a:bodyPr/>
          <a:lstStyle/>
          <a:p>
            <a:r>
              <a:rPr lang="en-US" sz="2000" i="1">
                <a:highlight>
                  <a:srgbClr val="C0C0C0"/>
                </a:highlight>
              </a:rPr>
              <a:t>Tailor this exercise scoping meeting template to your own agency/organization needs</a:t>
            </a:r>
          </a:p>
          <a:p>
            <a:r>
              <a:rPr lang="en-US" sz="2000" i="1">
                <a:highlight>
                  <a:srgbClr val="C0C0C0"/>
                </a:highlight>
              </a:rPr>
              <a:t>Use this template to help you identify the key exercise design and planning requirements as well as determine who to involve in the planning and implementation process</a:t>
            </a:r>
          </a:p>
          <a:p>
            <a:r>
              <a:rPr lang="en-US" sz="2000" i="1">
                <a:highlight>
                  <a:srgbClr val="C0C0C0"/>
                </a:highlight>
              </a:rPr>
              <a:t>Review applicable instructions, highlighted in gray, at the beginning of each slide and update the slide with your own agency/organization’s information requirements</a:t>
            </a:r>
          </a:p>
          <a:p>
            <a:pPr lvl="1"/>
            <a:r>
              <a:rPr lang="en-US" sz="1800" i="1">
                <a:highlight>
                  <a:srgbClr val="C0C0C0"/>
                </a:highlight>
              </a:rPr>
              <a:t>Insert your own information in </a:t>
            </a:r>
            <a:r>
              <a:rPr lang="en-US" sz="1800" i="1">
                <a:highlight>
                  <a:srgbClr val="FFFF00"/>
                </a:highlight>
              </a:rPr>
              <a:t>yellow highlighted </a:t>
            </a:r>
            <a:r>
              <a:rPr lang="en-US" sz="1800" i="1">
                <a:highlight>
                  <a:srgbClr val="C0C0C0"/>
                </a:highlight>
              </a:rPr>
              <a:t>areas, as applicable</a:t>
            </a:r>
          </a:p>
          <a:p>
            <a:endParaRPr lang="en-US"/>
          </a:p>
        </p:txBody>
      </p:sp>
      <p:sp>
        <p:nvSpPr>
          <p:cNvPr id="6" name="Slide Number Placeholder 5">
            <a:extLst>
              <a:ext uri="{FF2B5EF4-FFF2-40B4-BE49-F238E27FC236}">
                <a16:creationId xmlns:a16="http://schemas.microsoft.com/office/drawing/2014/main" id="{35E70EFB-1822-2844-3241-E7D0C410DDD8}"/>
              </a:ext>
            </a:extLst>
          </p:cNvPr>
          <p:cNvSpPr>
            <a:spLocks noGrp="1"/>
          </p:cNvSpPr>
          <p:nvPr>
            <p:ph type="sldNum" sz="quarter" idx="12"/>
          </p:nvPr>
        </p:nvSpPr>
        <p:spPr/>
        <p:txBody>
          <a:bodyPr/>
          <a:lstStyle/>
          <a:p>
            <a:fld id="{4258D2E1-1FB6-4B47-8FD8-936B3721BD41}" type="slidenum">
              <a:rPr lang="en-US" smtClean="0"/>
              <a:pPr/>
              <a:t>2</a:t>
            </a:fld>
            <a:endParaRPr lang="en-US"/>
          </a:p>
        </p:txBody>
      </p:sp>
    </p:spTree>
    <p:extLst>
      <p:ext uri="{BB962C8B-B14F-4D97-AF65-F5344CB8AC3E}">
        <p14:creationId xmlns:p14="http://schemas.microsoft.com/office/powerpoint/2010/main" val="15922006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135D2C-DAA3-14A9-DC51-59DEBA6577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15299F-DE66-5469-FD6E-4DC8B48A9B50}"/>
              </a:ext>
            </a:extLst>
          </p:cNvPr>
          <p:cNvSpPr>
            <a:spLocks noGrp="1"/>
          </p:cNvSpPr>
          <p:nvPr>
            <p:ph type="title"/>
          </p:nvPr>
        </p:nvSpPr>
        <p:spPr/>
        <p:txBody>
          <a:bodyPr/>
          <a:lstStyle/>
          <a:p>
            <a:r>
              <a:rPr lang="en-US"/>
              <a:t>Stakeholder Communications</a:t>
            </a:r>
          </a:p>
        </p:txBody>
      </p:sp>
      <p:sp>
        <p:nvSpPr>
          <p:cNvPr id="4" name="TextBox 3">
            <a:extLst>
              <a:ext uri="{FF2B5EF4-FFF2-40B4-BE49-F238E27FC236}">
                <a16:creationId xmlns:a16="http://schemas.microsoft.com/office/drawing/2014/main" id="{3CAE44E6-A768-C2DE-CAE2-CFB25FC2E634}"/>
              </a:ext>
            </a:extLst>
          </p:cNvPr>
          <p:cNvSpPr txBox="1"/>
          <p:nvPr/>
        </p:nvSpPr>
        <p:spPr>
          <a:xfrm>
            <a:off x="838200" y="1336745"/>
            <a:ext cx="10515600" cy="707886"/>
          </a:xfrm>
          <a:prstGeom prst="rect">
            <a:avLst/>
          </a:prstGeom>
          <a:noFill/>
        </p:spPr>
        <p:txBody>
          <a:bodyPr wrap="square" rtlCol="0">
            <a:spAutoFit/>
          </a:bodyPr>
          <a:lstStyle/>
          <a:p>
            <a:r>
              <a:rPr lang="en-US" sz="2000" i="1">
                <a:highlight>
                  <a:srgbClr val="C0C0C0"/>
                </a:highlight>
              </a:rPr>
              <a:t>Use this </a:t>
            </a:r>
            <a:r>
              <a:rPr lang="en-US" sz="2000" i="1">
                <a:highlight>
                  <a:srgbClr val="C0C0C0"/>
                </a:highlight>
                <a:latin typeface="Calibri" panose="020F0502020204030204" pitchFamily="34" charset="0"/>
                <a:ea typeface="Calibri" panose="020F0502020204030204" pitchFamily="34" charset="0"/>
                <a:cs typeface="Calibri" panose="020F0502020204030204" pitchFamily="34" charset="0"/>
              </a:rPr>
              <a:t>slide</a:t>
            </a:r>
            <a:r>
              <a:rPr lang="en-US" sz="2000" i="1">
                <a:highlight>
                  <a:srgbClr val="C0C0C0"/>
                </a:highlight>
              </a:rPr>
              <a:t> to discuss additional stakeholder engagement needs, if necessary, including how to communicate with them.</a:t>
            </a:r>
          </a:p>
        </p:txBody>
      </p:sp>
      <p:sp>
        <p:nvSpPr>
          <p:cNvPr id="3" name="Content Placeholder 2">
            <a:extLst>
              <a:ext uri="{FF2B5EF4-FFF2-40B4-BE49-F238E27FC236}">
                <a16:creationId xmlns:a16="http://schemas.microsoft.com/office/drawing/2014/main" id="{E2CC51BA-99BC-636A-674D-FDBD74ADBBCB}"/>
              </a:ext>
            </a:extLst>
          </p:cNvPr>
          <p:cNvSpPr>
            <a:spLocks noGrp="1"/>
          </p:cNvSpPr>
          <p:nvPr>
            <p:ph idx="1"/>
          </p:nvPr>
        </p:nvSpPr>
        <p:spPr>
          <a:xfrm>
            <a:off x="838200" y="2068286"/>
            <a:ext cx="10515600" cy="4108677"/>
          </a:xfrm>
        </p:spPr>
        <p:txBody>
          <a:bodyPr>
            <a:normAutofit/>
          </a:bodyPr>
          <a:lstStyle/>
          <a:p>
            <a:r>
              <a:rPr lang="en-US" b="1"/>
              <a:t>Communication Plan: </a:t>
            </a:r>
            <a:r>
              <a:rPr lang="en-US">
                <a:highlight>
                  <a:srgbClr val="FFFF00"/>
                </a:highlight>
              </a:rPr>
              <a:t>[Frequency and format of updates]</a:t>
            </a:r>
          </a:p>
          <a:p>
            <a:r>
              <a:rPr lang="en-US" b="1"/>
              <a:t>Equity and Inclusion Considerations: </a:t>
            </a:r>
            <a:r>
              <a:rPr lang="en-US">
                <a:highlight>
                  <a:srgbClr val="FFFF00"/>
                </a:highlight>
              </a:rPr>
              <a:t>[Language access, cultural sensitivity, etc.]</a:t>
            </a:r>
          </a:p>
        </p:txBody>
      </p:sp>
      <p:sp>
        <p:nvSpPr>
          <p:cNvPr id="6" name="Slide Number Placeholder 5">
            <a:extLst>
              <a:ext uri="{FF2B5EF4-FFF2-40B4-BE49-F238E27FC236}">
                <a16:creationId xmlns:a16="http://schemas.microsoft.com/office/drawing/2014/main" id="{F89F7FFB-9561-4662-7ADD-420BFC0BD467}"/>
              </a:ext>
            </a:extLst>
          </p:cNvPr>
          <p:cNvSpPr>
            <a:spLocks noGrp="1"/>
          </p:cNvSpPr>
          <p:nvPr>
            <p:ph type="sldNum" sz="quarter" idx="12"/>
          </p:nvPr>
        </p:nvSpPr>
        <p:spPr/>
        <p:txBody>
          <a:bodyPr/>
          <a:lstStyle/>
          <a:p>
            <a:fld id="{4258D2E1-1FB6-4B47-8FD8-936B3721BD41}" type="slidenum">
              <a:rPr lang="en-US" smtClean="0"/>
              <a:pPr/>
              <a:t>20</a:t>
            </a:fld>
            <a:endParaRPr lang="en-US"/>
          </a:p>
        </p:txBody>
      </p:sp>
    </p:spTree>
    <p:extLst>
      <p:ext uri="{BB962C8B-B14F-4D97-AF65-F5344CB8AC3E}">
        <p14:creationId xmlns:p14="http://schemas.microsoft.com/office/powerpoint/2010/main" val="19233361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BD919F-0183-263A-538C-291FC240ED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5F393A-290C-14F5-7D47-D015C99BB2DB}"/>
              </a:ext>
            </a:extLst>
          </p:cNvPr>
          <p:cNvSpPr>
            <a:spLocks noGrp="1"/>
          </p:cNvSpPr>
          <p:nvPr>
            <p:ph type="title"/>
          </p:nvPr>
        </p:nvSpPr>
        <p:spPr/>
        <p:txBody>
          <a:bodyPr/>
          <a:lstStyle/>
          <a:p>
            <a:r>
              <a:rPr lang="en-US"/>
              <a:t>Exercise Planning Timeline</a:t>
            </a:r>
          </a:p>
        </p:txBody>
      </p:sp>
      <p:sp>
        <p:nvSpPr>
          <p:cNvPr id="4" name="TextBox 3">
            <a:extLst>
              <a:ext uri="{FF2B5EF4-FFF2-40B4-BE49-F238E27FC236}">
                <a16:creationId xmlns:a16="http://schemas.microsoft.com/office/drawing/2014/main" id="{07A58D56-DDDA-9581-4FAE-DAA8BA640D3F}"/>
              </a:ext>
            </a:extLst>
          </p:cNvPr>
          <p:cNvSpPr txBox="1"/>
          <p:nvPr/>
        </p:nvSpPr>
        <p:spPr>
          <a:xfrm>
            <a:off x="838200" y="1336745"/>
            <a:ext cx="10515600" cy="707886"/>
          </a:xfrm>
          <a:prstGeom prst="rect">
            <a:avLst/>
          </a:prstGeom>
          <a:noFill/>
        </p:spPr>
        <p:txBody>
          <a:bodyPr wrap="square" rtlCol="0">
            <a:spAutoFit/>
          </a:bodyPr>
          <a:lstStyle/>
          <a:p>
            <a:r>
              <a:rPr lang="en-US" sz="2000" i="1">
                <a:highlight>
                  <a:srgbClr val="C0C0C0"/>
                </a:highlight>
                <a:latin typeface="Calibri" panose="020F0502020204030204" pitchFamily="34" charset="0"/>
                <a:ea typeface="Calibri" panose="020F0502020204030204" pitchFamily="34" charset="0"/>
                <a:cs typeface="Calibri" panose="020F0502020204030204" pitchFamily="34" charset="0"/>
              </a:rPr>
              <a:t>Use this slide to establish the timeline for planning the rest of the exercise. Update events, dates, and locations as needed based on your agency/organization requirements.</a:t>
            </a:r>
          </a:p>
        </p:txBody>
      </p:sp>
      <p:graphicFrame>
        <p:nvGraphicFramePr>
          <p:cNvPr id="5" name="Content Placeholder 4">
            <a:extLst>
              <a:ext uri="{FF2B5EF4-FFF2-40B4-BE49-F238E27FC236}">
                <a16:creationId xmlns:a16="http://schemas.microsoft.com/office/drawing/2014/main" id="{978D9549-58AE-B23C-ACF2-F289291478D9}"/>
              </a:ext>
            </a:extLst>
          </p:cNvPr>
          <p:cNvGraphicFramePr>
            <a:graphicFrameLocks noGrp="1"/>
          </p:cNvGraphicFramePr>
          <p:nvPr>
            <p:ph idx="1"/>
            <p:extLst>
              <p:ext uri="{D42A27DB-BD31-4B8C-83A1-F6EECF244321}">
                <p14:modId xmlns:p14="http://schemas.microsoft.com/office/powerpoint/2010/main" val="765522216"/>
              </p:ext>
            </p:extLst>
          </p:nvPr>
        </p:nvGraphicFramePr>
        <p:xfrm>
          <a:off x="838203" y="2369700"/>
          <a:ext cx="10515597" cy="3540760"/>
        </p:xfrm>
        <a:graphic>
          <a:graphicData uri="http://schemas.openxmlformats.org/drawingml/2006/table">
            <a:tbl>
              <a:tblPr firstRow="1" bandRow="1">
                <a:tableStyleId>{00A15C55-8517-42AA-B614-E9B94910E393}</a:tableStyleId>
              </a:tblPr>
              <a:tblGrid>
                <a:gridCol w="3505199">
                  <a:extLst>
                    <a:ext uri="{9D8B030D-6E8A-4147-A177-3AD203B41FA5}">
                      <a16:colId xmlns:a16="http://schemas.microsoft.com/office/drawing/2014/main" val="2486373877"/>
                    </a:ext>
                  </a:extLst>
                </a:gridCol>
                <a:gridCol w="3505199">
                  <a:extLst>
                    <a:ext uri="{9D8B030D-6E8A-4147-A177-3AD203B41FA5}">
                      <a16:colId xmlns:a16="http://schemas.microsoft.com/office/drawing/2014/main" val="2175703806"/>
                    </a:ext>
                  </a:extLst>
                </a:gridCol>
                <a:gridCol w="3505199">
                  <a:extLst>
                    <a:ext uri="{9D8B030D-6E8A-4147-A177-3AD203B41FA5}">
                      <a16:colId xmlns:a16="http://schemas.microsoft.com/office/drawing/2014/main" val="3713327944"/>
                    </a:ext>
                  </a:extLst>
                </a:gridCol>
              </a:tblGrid>
              <a:tr h="370840">
                <a:tc>
                  <a:txBody>
                    <a:bodyPr/>
                    <a:lstStyle/>
                    <a:p>
                      <a:r>
                        <a:rPr lang="en-US">
                          <a:solidFill>
                            <a:schemeClr val="bg1"/>
                          </a:solidFill>
                          <a:latin typeface="Calibri" panose="020F0502020204030204" pitchFamily="34" charset="0"/>
                          <a:ea typeface="Calibri" panose="020F0502020204030204" pitchFamily="34" charset="0"/>
                          <a:cs typeface="Calibri" panose="020F0502020204030204" pitchFamily="34" charset="0"/>
                        </a:rPr>
                        <a:t>Event</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156082"/>
                    </a:solidFill>
                  </a:tcPr>
                </a:tc>
                <a:tc>
                  <a:txBody>
                    <a:bodyPr/>
                    <a:lstStyle/>
                    <a:p>
                      <a:r>
                        <a:rPr lang="en-US" dirty="0">
                          <a:solidFill>
                            <a:schemeClr val="bg1"/>
                          </a:solidFill>
                          <a:latin typeface="Calibri" panose="020F0502020204030204" pitchFamily="34" charset="0"/>
                          <a:ea typeface="Calibri" panose="020F0502020204030204" pitchFamily="34" charset="0"/>
                          <a:cs typeface="Calibri" panose="020F0502020204030204" pitchFamily="34" charset="0"/>
                        </a:rPr>
                        <a:t>Date</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156082"/>
                    </a:solidFill>
                  </a:tcPr>
                </a:tc>
                <a:tc>
                  <a:txBody>
                    <a:bodyPr/>
                    <a:lstStyle/>
                    <a:p>
                      <a:r>
                        <a:rPr lang="en-US">
                          <a:solidFill>
                            <a:schemeClr val="bg1"/>
                          </a:solidFill>
                          <a:latin typeface="Calibri" panose="020F0502020204030204" pitchFamily="34" charset="0"/>
                          <a:ea typeface="Calibri" panose="020F0502020204030204" pitchFamily="34" charset="0"/>
                          <a:cs typeface="Calibri" panose="020F0502020204030204" pitchFamily="34" charset="0"/>
                        </a:rPr>
                        <a:t>Location (if needed)</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156082"/>
                    </a:solidFill>
                  </a:tcPr>
                </a:tc>
                <a:extLst>
                  <a:ext uri="{0D108BD9-81ED-4DB2-BD59-A6C34878D82A}">
                    <a16:rowId xmlns:a16="http://schemas.microsoft.com/office/drawing/2014/main" val="1454839241"/>
                  </a:ext>
                </a:extLst>
              </a:tr>
              <a:tr h="370840">
                <a:tc>
                  <a:txBody>
                    <a:bodyPr/>
                    <a:lstStyle/>
                    <a:p>
                      <a:r>
                        <a:rPr lang="en-US" sz="2000">
                          <a:latin typeface="Calibri" panose="020F0502020204030204" pitchFamily="34" charset="0"/>
                          <a:ea typeface="Calibri" panose="020F0502020204030204" pitchFamily="34" charset="0"/>
                          <a:cs typeface="Calibri" panose="020F0502020204030204" pitchFamily="34" charset="0"/>
                        </a:rPr>
                        <a:t>Initial Planning Meeting</a:t>
                      </a:r>
                      <a:endParaRPr lang="en-US" sz="2000" b="0">
                        <a:solidFill>
                          <a:srgbClr val="333333"/>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r>
                        <a:rPr lang="en-US" sz="2000" dirty="0">
                          <a:highlight>
                            <a:srgbClr val="FFFF00"/>
                          </a:highlight>
                          <a:latin typeface="Calibri" panose="020F0502020204030204" pitchFamily="34" charset="0"/>
                          <a:ea typeface="Calibri" panose="020F0502020204030204" pitchFamily="34" charset="0"/>
                          <a:cs typeface="Calibri" panose="020F0502020204030204" pitchFamily="34" charset="0"/>
                        </a:rPr>
                        <a:t>[Date]</a:t>
                      </a:r>
                      <a:endParaRPr lang="en-US" sz="2000" b="0" dirty="0">
                        <a:solidFill>
                          <a:srgbClr val="333333"/>
                        </a:solidFill>
                        <a:highlight>
                          <a:srgbClr val="FFFF00"/>
                        </a:highlight>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r>
                        <a:rPr lang="en-US" sz="2000">
                          <a:highlight>
                            <a:srgbClr val="FFFF00"/>
                          </a:highlight>
                          <a:latin typeface="Calibri" panose="020F0502020204030204" pitchFamily="34" charset="0"/>
                          <a:ea typeface="Calibri" panose="020F0502020204030204" pitchFamily="34" charset="0"/>
                          <a:cs typeface="Calibri" panose="020F0502020204030204" pitchFamily="34" charset="0"/>
                        </a:rPr>
                        <a:t>[Location]</a:t>
                      </a:r>
                      <a:endParaRPr lang="en-US" sz="2000" b="0">
                        <a:solidFill>
                          <a:srgbClr val="333333"/>
                        </a:solidFill>
                        <a:highlight>
                          <a:srgbClr val="FFFF00"/>
                        </a:highlight>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26002121"/>
                  </a:ext>
                </a:extLst>
              </a:tr>
              <a:tr h="370840">
                <a:tc>
                  <a:txBody>
                    <a:bodyPr/>
                    <a:lstStyle/>
                    <a:p>
                      <a:r>
                        <a:rPr lang="en-US" sz="2000">
                          <a:latin typeface="Calibri" panose="020F0502020204030204" pitchFamily="34" charset="0"/>
                          <a:ea typeface="Calibri" panose="020F0502020204030204" pitchFamily="34" charset="0"/>
                          <a:cs typeface="Calibri" panose="020F0502020204030204" pitchFamily="34" charset="0"/>
                        </a:rPr>
                        <a:t>Midterm Planning Meeting</a:t>
                      </a:r>
                      <a:endParaRPr lang="en-US" sz="2000" b="0">
                        <a:solidFill>
                          <a:srgbClr val="333333"/>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r>
                        <a:rPr lang="en-US" sz="2000">
                          <a:highlight>
                            <a:srgbClr val="FFFF00"/>
                          </a:highlight>
                          <a:latin typeface="Calibri" panose="020F0502020204030204" pitchFamily="34" charset="0"/>
                          <a:ea typeface="Calibri" panose="020F0502020204030204" pitchFamily="34" charset="0"/>
                          <a:cs typeface="Calibri" panose="020F0502020204030204" pitchFamily="34" charset="0"/>
                        </a:rPr>
                        <a:t>[Date]</a:t>
                      </a:r>
                      <a:endParaRPr lang="en-US" sz="2000" b="0">
                        <a:solidFill>
                          <a:srgbClr val="333333"/>
                        </a:solidFill>
                        <a:highlight>
                          <a:srgbClr val="FFFF00"/>
                        </a:highlight>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r>
                        <a:rPr lang="en-US" sz="2000">
                          <a:highlight>
                            <a:srgbClr val="FFFF00"/>
                          </a:highlight>
                          <a:latin typeface="Calibri" panose="020F0502020204030204" pitchFamily="34" charset="0"/>
                          <a:ea typeface="Calibri" panose="020F0502020204030204" pitchFamily="34" charset="0"/>
                          <a:cs typeface="Calibri" panose="020F0502020204030204" pitchFamily="34" charset="0"/>
                        </a:rPr>
                        <a:t>[Location]</a:t>
                      </a:r>
                      <a:endParaRPr lang="en-US" sz="2000" b="0">
                        <a:solidFill>
                          <a:srgbClr val="333333"/>
                        </a:solidFill>
                        <a:highlight>
                          <a:srgbClr val="FFFF00"/>
                        </a:highlight>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82048823"/>
                  </a:ext>
                </a:extLst>
              </a:tr>
              <a:tr h="370840">
                <a:tc>
                  <a:txBody>
                    <a:bodyPr/>
                    <a:lstStyle/>
                    <a:p>
                      <a:r>
                        <a:rPr lang="en-US" sz="2000">
                          <a:latin typeface="Calibri" panose="020F0502020204030204" pitchFamily="34" charset="0"/>
                          <a:ea typeface="Calibri" panose="020F0502020204030204" pitchFamily="34" charset="0"/>
                          <a:cs typeface="Calibri" panose="020F0502020204030204" pitchFamily="34" charset="0"/>
                        </a:rPr>
                        <a:t>MSEL Meeting</a:t>
                      </a:r>
                      <a:endParaRPr lang="en-US" sz="2000" b="0">
                        <a:solidFill>
                          <a:srgbClr val="333333"/>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[Location]</a:t>
                      </a:r>
                      <a:endParaRPr kumimoji="0" lang="en-US" sz="2000" b="0" i="0" u="none" strike="noStrike" kern="1200" cap="none" spc="0" normalizeH="0" baseline="0" noProof="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83203123"/>
                  </a:ext>
                </a:extLst>
              </a:tr>
              <a:tr h="370840">
                <a:tc>
                  <a:txBody>
                    <a:bodyPr/>
                    <a:lstStyle/>
                    <a:p>
                      <a:r>
                        <a:rPr lang="en-US" sz="2000">
                          <a:latin typeface="Calibri" panose="020F0502020204030204" pitchFamily="34" charset="0"/>
                          <a:ea typeface="Calibri" panose="020F0502020204030204" pitchFamily="34" charset="0"/>
                          <a:cs typeface="Calibri" panose="020F0502020204030204" pitchFamily="34" charset="0"/>
                        </a:rPr>
                        <a:t>Final Planning Meeting</a:t>
                      </a:r>
                      <a:endParaRPr lang="en-US" sz="2000" b="0">
                        <a:solidFill>
                          <a:srgbClr val="333333"/>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[Location]</a:t>
                      </a:r>
                      <a:endParaRPr kumimoji="0" lang="en-US" sz="2000" b="0" i="0" u="none" strike="noStrike" kern="1200" cap="none" spc="0" normalizeH="0" baseline="0" noProof="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19951900"/>
                  </a:ext>
                </a:extLst>
              </a:tr>
              <a:tr h="370840">
                <a:tc>
                  <a:txBody>
                    <a:bodyPr/>
                    <a:lstStyle/>
                    <a:p>
                      <a:r>
                        <a:rPr lang="en-US" sz="2000">
                          <a:latin typeface="Calibri" panose="020F0502020204030204" pitchFamily="34" charset="0"/>
                          <a:ea typeface="Calibri" panose="020F0502020204030204" pitchFamily="34" charset="0"/>
                          <a:cs typeface="Calibri" panose="020F0502020204030204" pitchFamily="34" charset="0"/>
                        </a:rPr>
                        <a:t>Exercise</a:t>
                      </a:r>
                      <a:endParaRPr lang="en-US" sz="2000" b="0">
                        <a:solidFill>
                          <a:srgbClr val="333333"/>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[Date]</a:t>
                      </a:r>
                      <a:endParaRPr kumimoji="0" lang="en-US" sz="2000" b="0" i="0" u="none" strike="noStrike" kern="1200" cap="none" spc="0" normalizeH="0" baseline="0" noProof="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[Location]</a:t>
                      </a:r>
                      <a:endParaRPr kumimoji="0" lang="en-US" sz="20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33636527"/>
                  </a:ext>
                </a:extLst>
              </a:tr>
              <a:tr h="370840">
                <a:tc>
                  <a:txBody>
                    <a:bodyPr/>
                    <a:lstStyle/>
                    <a:p>
                      <a:r>
                        <a:rPr lang="en-US" sz="2000">
                          <a:latin typeface="Calibri" panose="020F0502020204030204" pitchFamily="34" charset="0"/>
                          <a:ea typeface="Calibri" panose="020F0502020204030204" pitchFamily="34" charset="0"/>
                          <a:cs typeface="Calibri" panose="020F0502020204030204" pitchFamily="34" charset="0"/>
                        </a:rPr>
                        <a:t>Draft AAR</a:t>
                      </a:r>
                      <a:endParaRPr lang="en-US" sz="2000" b="0">
                        <a:solidFill>
                          <a:srgbClr val="333333"/>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[Location]</a:t>
                      </a:r>
                      <a:endParaRPr kumimoji="0" lang="en-US" sz="20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61833418"/>
                  </a:ext>
                </a:extLst>
              </a:tr>
              <a:tr h="370840">
                <a:tc>
                  <a:txBody>
                    <a:bodyPr/>
                    <a:lstStyle/>
                    <a:p>
                      <a:r>
                        <a:rPr lang="en-US" sz="2000">
                          <a:latin typeface="Calibri" panose="020F0502020204030204" pitchFamily="34" charset="0"/>
                          <a:ea typeface="Calibri" panose="020F0502020204030204" pitchFamily="34" charset="0"/>
                          <a:cs typeface="Calibri" panose="020F0502020204030204" pitchFamily="34" charset="0"/>
                        </a:rPr>
                        <a:t>After-Action Meeting</a:t>
                      </a:r>
                      <a:endParaRPr lang="en-US" sz="2000" b="0">
                        <a:solidFill>
                          <a:srgbClr val="333333"/>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[Location]</a:t>
                      </a:r>
                      <a:endParaRPr kumimoji="0" lang="en-US" sz="2000" b="0" i="0" u="none" strike="noStrike" kern="1200" cap="none" spc="0" normalizeH="0" baseline="0" noProof="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06662176"/>
                  </a:ext>
                </a:extLst>
              </a:tr>
              <a:tr h="370840">
                <a:tc>
                  <a:txBody>
                    <a:bodyPr/>
                    <a:lstStyle/>
                    <a:p>
                      <a:r>
                        <a:rPr lang="en-US" sz="2000">
                          <a:latin typeface="Calibri" panose="020F0502020204030204" pitchFamily="34" charset="0"/>
                          <a:ea typeface="Calibri" panose="020F0502020204030204" pitchFamily="34" charset="0"/>
                          <a:cs typeface="Calibri" panose="020F0502020204030204" pitchFamily="34" charset="0"/>
                        </a:rPr>
                        <a:t>Final AAR/IP</a:t>
                      </a:r>
                      <a:endParaRPr lang="en-US" sz="2000" b="0">
                        <a:solidFill>
                          <a:srgbClr val="333333"/>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[Location]</a:t>
                      </a:r>
                      <a:endParaRPr kumimoji="0" lang="en-US" sz="2000" b="0" i="0" u="none" strike="noStrike" kern="1200" cap="none" spc="0" normalizeH="0" baseline="0" noProof="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05841029"/>
                  </a:ext>
                </a:extLst>
              </a:tr>
            </a:tbl>
          </a:graphicData>
        </a:graphic>
      </p:graphicFrame>
      <p:sp>
        <p:nvSpPr>
          <p:cNvPr id="6" name="Slide Number Placeholder 5">
            <a:extLst>
              <a:ext uri="{FF2B5EF4-FFF2-40B4-BE49-F238E27FC236}">
                <a16:creationId xmlns:a16="http://schemas.microsoft.com/office/drawing/2014/main" id="{5283E3A2-B5DF-B5FC-6C7B-1B35490E2F79}"/>
              </a:ext>
            </a:extLst>
          </p:cNvPr>
          <p:cNvSpPr>
            <a:spLocks noGrp="1"/>
          </p:cNvSpPr>
          <p:nvPr>
            <p:ph type="sldNum" sz="quarter" idx="12"/>
          </p:nvPr>
        </p:nvSpPr>
        <p:spPr/>
        <p:txBody>
          <a:bodyPr/>
          <a:lstStyle/>
          <a:p>
            <a:fld id="{4258D2E1-1FB6-4B47-8FD8-936B3721BD41}" type="slidenum">
              <a:rPr lang="en-US" smtClean="0"/>
              <a:pPr/>
              <a:t>21</a:t>
            </a:fld>
            <a:endParaRPr lang="en-US"/>
          </a:p>
        </p:txBody>
      </p:sp>
    </p:spTree>
    <p:extLst>
      <p:ext uri="{BB962C8B-B14F-4D97-AF65-F5344CB8AC3E}">
        <p14:creationId xmlns:p14="http://schemas.microsoft.com/office/powerpoint/2010/main" val="27828713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CDB0AB-D9D9-6AA6-53D8-6D86A46771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559E26-9972-5BD6-7C47-D6CA6F04933B}"/>
              </a:ext>
            </a:extLst>
          </p:cNvPr>
          <p:cNvSpPr>
            <a:spLocks noGrp="1"/>
          </p:cNvSpPr>
          <p:nvPr>
            <p:ph type="title"/>
          </p:nvPr>
        </p:nvSpPr>
        <p:spPr/>
        <p:txBody>
          <a:bodyPr/>
          <a:lstStyle/>
          <a:p>
            <a:r>
              <a:rPr lang="en-US"/>
              <a:t>Action Items</a:t>
            </a:r>
          </a:p>
        </p:txBody>
      </p:sp>
      <p:sp>
        <p:nvSpPr>
          <p:cNvPr id="4" name="TextBox 3">
            <a:extLst>
              <a:ext uri="{FF2B5EF4-FFF2-40B4-BE49-F238E27FC236}">
                <a16:creationId xmlns:a16="http://schemas.microsoft.com/office/drawing/2014/main" id="{E18E58FC-6B4C-14FC-FDC1-CAFC79368C20}"/>
              </a:ext>
            </a:extLst>
          </p:cNvPr>
          <p:cNvSpPr txBox="1"/>
          <p:nvPr/>
        </p:nvSpPr>
        <p:spPr>
          <a:xfrm>
            <a:off x="838200" y="1336745"/>
            <a:ext cx="10515600" cy="400110"/>
          </a:xfrm>
          <a:prstGeom prst="rect">
            <a:avLst/>
          </a:prstGeom>
          <a:noFill/>
        </p:spPr>
        <p:txBody>
          <a:bodyPr wrap="square" rtlCol="0">
            <a:spAutoFit/>
          </a:bodyPr>
          <a:lstStyle/>
          <a:p>
            <a:r>
              <a:rPr lang="en-US" sz="2000" i="1">
                <a:highlight>
                  <a:srgbClr val="C0C0C0"/>
                </a:highlight>
                <a:latin typeface="Calibri" panose="020F0502020204030204" pitchFamily="34" charset="0"/>
                <a:ea typeface="Calibri" panose="020F0502020204030204" pitchFamily="34" charset="0"/>
                <a:cs typeface="Calibri" panose="020F0502020204030204" pitchFamily="34" charset="0"/>
              </a:rPr>
              <a:t>Use this slide to discuss action items and next steps for planning the exercise.</a:t>
            </a:r>
          </a:p>
        </p:txBody>
      </p:sp>
      <p:sp>
        <p:nvSpPr>
          <p:cNvPr id="3" name="Content Placeholder 2">
            <a:extLst>
              <a:ext uri="{FF2B5EF4-FFF2-40B4-BE49-F238E27FC236}">
                <a16:creationId xmlns:a16="http://schemas.microsoft.com/office/drawing/2014/main" id="{9789A29C-0092-857B-D5A0-5FC5A6DA26C6}"/>
              </a:ext>
            </a:extLst>
          </p:cNvPr>
          <p:cNvSpPr>
            <a:spLocks noGrp="1"/>
          </p:cNvSpPr>
          <p:nvPr>
            <p:ph idx="1"/>
          </p:nvPr>
        </p:nvSpPr>
        <p:spPr>
          <a:xfrm>
            <a:off x="838200" y="2068286"/>
            <a:ext cx="10515600" cy="4108677"/>
          </a:xfrm>
        </p:spPr>
        <p:txBody>
          <a:bodyPr>
            <a:normAutofit/>
          </a:bodyPr>
          <a:lstStyle/>
          <a:p>
            <a:r>
              <a:rPr lang="en-US"/>
              <a:t>Distribute meeting minutes: </a:t>
            </a:r>
            <a:r>
              <a:rPr lang="en-US">
                <a:highlight>
                  <a:srgbClr val="FFFF00"/>
                </a:highlight>
              </a:rPr>
              <a:t>[Responsible sponsor/individual]</a:t>
            </a:r>
            <a:r>
              <a:rPr lang="en-US"/>
              <a:t>, </a:t>
            </a:r>
            <a:r>
              <a:rPr lang="en-US">
                <a:highlight>
                  <a:srgbClr val="FFFF00"/>
                </a:highlight>
              </a:rPr>
              <a:t>[due date]</a:t>
            </a:r>
          </a:p>
          <a:p>
            <a:r>
              <a:rPr lang="en-US">
                <a:highlight>
                  <a:srgbClr val="FFFF00"/>
                </a:highlight>
              </a:rPr>
              <a:t>[Additional action items]</a:t>
            </a:r>
          </a:p>
          <a:p>
            <a:r>
              <a:rPr lang="en-US">
                <a:highlight>
                  <a:srgbClr val="FFFF00"/>
                </a:highlight>
              </a:rPr>
              <a:t>[Next meeting date, time, and location (if applicable)]</a:t>
            </a:r>
          </a:p>
        </p:txBody>
      </p:sp>
      <p:sp>
        <p:nvSpPr>
          <p:cNvPr id="6" name="Slide Number Placeholder 5">
            <a:extLst>
              <a:ext uri="{FF2B5EF4-FFF2-40B4-BE49-F238E27FC236}">
                <a16:creationId xmlns:a16="http://schemas.microsoft.com/office/drawing/2014/main" id="{79EA181A-B2ED-CD36-E794-BD0669180785}"/>
              </a:ext>
            </a:extLst>
          </p:cNvPr>
          <p:cNvSpPr>
            <a:spLocks noGrp="1"/>
          </p:cNvSpPr>
          <p:nvPr>
            <p:ph type="sldNum" sz="quarter" idx="12"/>
          </p:nvPr>
        </p:nvSpPr>
        <p:spPr/>
        <p:txBody>
          <a:bodyPr/>
          <a:lstStyle/>
          <a:p>
            <a:fld id="{4258D2E1-1FB6-4B47-8FD8-936B3721BD41}" type="slidenum">
              <a:rPr lang="en-US" smtClean="0"/>
              <a:pPr/>
              <a:t>22</a:t>
            </a:fld>
            <a:endParaRPr lang="en-US"/>
          </a:p>
        </p:txBody>
      </p:sp>
    </p:spTree>
    <p:extLst>
      <p:ext uri="{BB962C8B-B14F-4D97-AF65-F5344CB8AC3E}">
        <p14:creationId xmlns:p14="http://schemas.microsoft.com/office/powerpoint/2010/main" val="1096321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97289-CF27-7FB6-9CF3-A3EC1878D845}"/>
              </a:ext>
            </a:extLst>
          </p:cNvPr>
          <p:cNvSpPr>
            <a:spLocks noGrp="1"/>
          </p:cNvSpPr>
          <p:nvPr>
            <p:ph type="title"/>
          </p:nvPr>
        </p:nvSpPr>
        <p:spPr/>
        <p:txBody>
          <a:bodyPr/>
          <a:lstStyle/>
          <a:p>
            <a:r>
              <a:rPr lang="en-US"/>
              <a:t>Welcome and Introductions</a:t>
            </a:r>
          </a:p>
        </p:txBody>
      </p:sp>
      <p:sp>
        <p:nvSpPr>
          <p:cNvPr id="4" name="TextBox 3">
            <a:extLst>
              <a:ext uri="{FF2B5EF4-FFF2-40B4-BE49-F238E27FC236}">
                <a16:creationId xmlns:a16="http://schemas.microsoft.com/office/drawing/2014/main" id="{42C102B6-0329-EEA0-E83D-CF02E66FBEF4}"/>
              </a:ext>
            </a:extLst>
          </p:cNvPr>
          <p:cNvSpPr txBox="1"/>
          <p:nvPr/>
        </p:nvSpPr>
        <p:spPr>
          <a:xfrm>
            <a:off x="936171" y="1323236"/>
            <a:ext cx="10014858" cy="400110"/>
          </a:xfrm>
          <a:prstGeom prst="rect">
            <a:avLst/>
          </a:prstGeom>
          <a:noFill/>
        </p:spPr>
        <p:txBody>
          <a:bodyPr wrap="square" rtlCol="0">
            <a:spAutoFit/>
          </a:bodyPr>
          <a:lstStyle/>
          <a:p>
            <a:r>
              <a:rPr lang="en-US" sz="2000" i="1">
                <a:highlight>
                  <a:srgbClr val="C0C0C0"/>
                </a:highlight>
                <a:latin typeface="Calibri" panose="020F0502020204030204" pitchFamily="34" charset="0"/>
                <a:ea typeface="Calibri" panose="020F0502020204030204" pitchFamily="34" charset="0"/>
                <a:cs typeface="Calibri" panose="020F0502020204030204" pitchFamily="34" charset="0"/>
              </a:rPr>
              <a:t>Use this section to facilitate introductions of meeting participants. </a:t>
            </a:r>
          </a:p>
        </p:txBody>
      </p:sp>
      <p:sp>
        <p:nvSpPr>
          <p:cNvPr id="3" name="Content Placeholder 2">
            <a:extLst>
              <a:ext uri="{FF2B5EF4-FFF2-40B4-BE49-F238E27FC236}">
                <a16:creationId xmlns:a16="http://schemas.microsoft.com/office/drawing/2014/main" id="{CC16AA16-511A-3657-4886-19E05EA0A9AA}"/>
              </a:ext>
            </a:extLst>
          </p:cNvPr>
          <p:cNvSpPr>
            <a:spLocks noGrp="1"/>
          </p:cNvSpPr>
          <p:nvPr>
            <p:ph idx="1"/>
          </p:nvPr>
        </p:nvSpPr>
        <p:spPr/>
        <p:txBody>
          <a:bodyPr/>
          <a:lstStyle/>
          <a:p>
            <a:r>
              <a:rPr lang="en-US">
                <a:highlight>
                  <a:srgbClr val="FFFF00"/>
                </a:highlight>
              </a:rPr>
              <a:t>[Name]</a:t>
            </a:r>
          </a:p>
          <a:p>
            <a:r>
              <a:rPr lang="en-US">
                <a:highlight>
                  <a:srgbClr val="FFFF00"/>
                </a:highlight>
              </a:rPr>
              <a:t>[Title]</a:t>
            </a:r>
          </a:p>
          <a:p>
            <a:r>
              <a:rPr lang="en-US">
                <a:highlight>
                  <a:srgbClr val="FFFF00"/>
                </a:highlight>
              </a:rPr>
              <a:t>[Agency/Organization]</a:t>
            </a:r>
          </a:p>
          <a:p>
            <a:endParaRPr lang="en-US"/>
          </a:p>
        </p:txBody>
      </p:sp>
      <p:sp>
        <p:nvSpPr>
          <p:cNvPr id="6" name="Slide Number Placeholder 5">
            <a:extLst>
              <a:ext uri="{FF2B5EF4-FFF2-40B4-BE49-F238E27FC236}">
                <a16:creationId xmlns:a16="http://schemas.microsoft.com/office/drawing/2014/main" id="{D5812BA5-E159-F480-5A3D-ECEFBC04FFBE}"/>
              </a:ext>
            </a:extLst>
          </p:cNvPr>
          <p:cNvSpPr>
            <a:spLocks noGrp="1"/>
          </p:cNvSpPr>
          <p:nvPr>
            <p:ph type="sldNum" sz="quarter" idx="12"/>
          </p:nvPr>
        </p:nvSpPr>
        <p:spPr/>
        <p:txBody>
          <a:bodyPr/>
          <a:lstStyle/>
          <a:p>
            <a:fld id="{4258D2E1-1FB6-4B47-8FD8-936B3721BD41}" type="slidenum">
              <a:rPr lang="en-US" smtClean="0"/>
              <a:pPr/>
              <a:t>3</a:t>
            </a:fld>
            <a:endParaRPr lang="en-US"/>
          </a:p>
        </p:txBody>
      </p:sp>
    </p:spTree>
    <p:extLst>
      <p:ext uri="{BB962C8B-B14F-4D97-AF65-F5344CB8AC3E}">
        <p14:creationId xmlns:p14="http://schemas.microsoft.com/office/powerpoint/2010/main" val="364913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AAFD8-5548-35DF-0EE0-7B78714D4E5D}"/>
              </a:ext>
            </a:extLst>
          </p:cNvPr>
          <p:cNvSpPr>
            <a:spLocks noGrp="1"/>
          </p:cNvSpPr>
          <p:nvPr>
            <p:ph type="title"/>
          </p:nvPr>
        </p:nvSpPr>
        <p:spPr/>
        <p:txBody>
          <a:bodyPr/>
          <a:lstStyle/>
          <a:p>
            <a:r>
              <a:rPr lang="en-US"/>
              <a:t>Meeting Agenda</a:t>
            </a:r>
          </a:p>
        </p:txBody>
      </p:sp>
      <p:sp>
        <p:nvSpPr>
          <p:cNvPr id="7" name="TextBox 6">
            <a:extLst>
              <a:ext uri="{FF2B5EF4-FFF2-40B4-BE49-F238E27FC236}">
                <a16:creationId xmlns:a16="http://schemas.microsoft.com/office/drawing/2014/main" id="{0E1494CA-187C-87B2-D4D9-89B34944CA2A}"/>
              </a:ext>
            </a:extLst>
          </p:cNvPr>
          <p:cNvSpPr txBox="1"/>
          <p:nvPr/>
        </p:nvSpPr>
        <p:spPr>
          <a:xfrm>
            <a:off x="914400" y="1502229"/>
            <a:ext cx="10439400" cy="400110"/>
          </a:xfrm>
          <a:prstGeom prst="rect">
            <a:avLst/>
          </a:prstGeom>
          <a:noFill/>
        </p:spPr>
        <p:txBody>
          <a:bodyPr wrap="square" rtlCol="0">
            <a:spAutoFit/>
          </a:bodyPr>
          <a:lstStyle/>
          <a:p>
            <a:r>
              <a:rPr lang="en-US" sz="2000" i="1">
                <a:highlight>
                  <a:srgbClr val="C0C0C0"/>
                </a:highlight>
                <a:latin typeface="Calibri" panose="020F0502020204030204" pitchFamily="34" charset="0"/>
                <a:ea typeface="Calibri" panose="020F0502020204030204" pitchFamily="34" charset="0"/>
                <a:cs typeface="Calibri" panose="020F0502020204030204" pitchFamily="34" charset="0"/>
              </a:rPr>
              <a:t>Use this section to outline the meeting agenda. </a:t>
            </a:r>
          </a:p>
        </p:txBody>
      </p:sp>
      <p:sp>
        <p:nvSpPr>
          <p:cNvPr id="3" name="Content Placeholder 2">
            <a:extLst>
              <a:ext uri="{FF2B5EF4-FFF2-40B4-BE49-F238E27FC236}">
                <a16:creationId xmlns:a16="http://schemas.microsoft.com/office/drawing/2014/main" id="{231C396D-B575-3A50-6C04-5501C16DC556}"/>
              </a:ext>
            </a:extLst>
          </p:cNvPr>
          <p:cNvSpPr>
            <a:spLocks noGrp="1"/>
          </p:cNvSpPr>
          <p:nvPr>
            <p:ph idx="1"/>
          </p:nvPr>
        </p:nvSpPr>
        <p:spPr>
          <a:xfrm>
            <a:off x="876300" y="1502229"/>
            <a:ext cx="10515600" cy="4590536"/>
          </a:xfrm>
        </p:spPr>
        <p:txBody>
          <a:bodyPr/>
          <a:lstStyle/>
          <a:p>
            <a:pPr marL="0" indent="0">
              <a:buNone/>
            </a:pPr>
            <a:r>
              <a:rPr lang="en-US" i="1">
                <a:highlight>
                  <a:srgbClr val="C0C0C0"/>
                </a:highlight>
              </a:rPr>
              <a:t> </a:t>
            </a:r>
          </a:p>
          <a:p>
            <a:r>
              <a:rPr lang="en-US"/>
              <a:t>Exercise Design</a:t>
            </a:r>
          </a:p>
          <a:p>
            <a:r>
              <a:rPr lang="en-US"/>
              <a:t>Exercise Planning</a:t>
            </a:r>
          </a:p>
          <a:p>
            <a:r>
              <a:rPr lang="en-US"/>
              <a:t>Next Steps and Action Items</a:t>
            </a:r>
          </a:p>
          <a:p>
            <a:endParaRPr lang="en-US"/>
          </a:p>
        </p:txBody>
      </p:sp>
      <p:sp>
        <p:nvSpPr>
          <p:cNvPr id="5" name="Slide Number Placeholder 4">
            <a:extLst>
              <a:ext uri="{FF2B5EF4-FFF2-40B4-BE49-F238E27FC236}">
                <a16:creationId xmlns:a16="http://schemas.microsoft.com/office/drawing/2014/main" id="{CF78AB3C-7995-4442-E4FE-030048D02FFA}"/>
              </a:ext>
            </a:extLst>
          </p:cNvPr>
          <p:cNvSpPr>
            <a:spLocks noGrp="1"/>
          </p:cNvSpPr>
          <p:nvPr>
            <p:ph type="sldNum" sz="quarter" idx="12"/>
          </p:nvPr>
        </p:nvSpPr>
        <p:spPr/>
        <p:txBody>
          <a:bodyPr/>
          <a:lstStyle/>
          <a:p>
            <a:fld id="{4258D2E1-1FB6-4B47-8FD8-936B3721BD41}" type="slidenum">
              <a:rPr lang="en-US" smtClean="0"/>
              <a:pPr/>
              <a:t>4</a:t>
            </a:fld>
            <a:endParaRPr lang="en-US"/>
          </a:p>
        </p:txBody>
      </p:sp>
    </p:spTree>
    <p:extLst>
      <p:ext uri="{BB962C8B-B14F-4D97-AF65-F5344CB8AC3E}">
        <p14:creationId xmlns:p14="http://schemas.microsoft.com/office/powerpoint/2010/main" val="1116810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33141-69AC-7919-2F39-F6BF2F3673BC}"/>
              </a:ext>
            </a:extLst>
          </p:cNvPr>
          <p:cNvSpPr>
            <a:spLocks noGrp="1"/>
          </p:cNvSpPr>
          <p:nvPr>
            <p:ph type="title"/>
          </p:nvPr>
        </p:nvSpPr>
        <p:spPr/>
        <p:txBody>
          <a:bodyPr/>
          <a:lstStyle/>
          <a:p>
            <a:r>
              <a:rPr lang="en-US"/>
              <a:t>Meeting Objectives</a:t>
            </a:r>
          </a:p>
        </p:txBody>
      </p:sp>
      <p:sp>
        <p:nvSpPr>
          <p:cNvPr id="5" name="TextBox 4">
            <a:extLst>
              <a:ext uri="{FF2B5EF4-FFF2-40B4-BE49-F238E27FC236}">
                <a16:creationId xmlns:a16="http://schemas.microsoft.com/office/drawing/2014/main" id="{02BA5D0E-C03E-46A0-0864-C000529D378D}"/>
              </a:ext>
            </a:extLst>
          </p:cNvPr>
          <p:cNvSpPr txBox="1"/>
          <p:nvPr/>
        </p:nvSpPr>
        <p:spPr>
          <a:xfrm>
            <a:off x="925286" y="1567543"/>
            <a:ext cx="10428514" cy="707886"/>
          </a:xfrm>
          <a:prstGeom prst="rect">
            <a:avLst/>
          </a:prstGeom>
          <a:noFill/>
        </p:spPr>
        <p:txBody>
          <a:bodyPr wrap="square" rtlCol="0">
            <a:spAutoFit/>
          </a:bodyPr>
          <a:lstStyle/>
          <a:p>
            <a:r>
              <a:rPr lang="en-US" sz="2000" i="1">
                <a:highlight>
                  <a:srgbClr val="C0C0C0"/>
                </a:highlight>
              </a:rPr>
              <a:t>Use this section to outline what the meeting objectives are. </a:t>
            </a:r>
            <a:endParaRPr lang="en-US" sz="2000"/>
          </a:p>
          <a:p>
            <a:endParaRPr lang="en-US" sz="2000"/>
          </a:p>
        </p:txBody>
      </p:sp>
      <p:sp>
        <p:nvSpPr>
          <p:cNvPr id="3" name="Content Placeholder 2">
            <a:extLst>
              <a:ext uri="{FF2B5EF4-FFF2-40B4-BE49-F238E27FC236}">
                <a16:creationId xmlns:a16="http://schemas.microsoft.com/office/drawing/2014/main" id="{63FA2181-6486-0FDB-D151-238231993FFB}"/>
              </a:ext>
            </a:extLst>
          </p:cNvPr>
          <p:cNvSpPr>
            <a:spLocks noGrp="1"/>
          </p:cNvSpPr>
          <p:nvPr>
            <p:ph idx="1"/>
          </p:nvPr>
        </p:nvSpPr>
        <p:spPr>
          <a:xfrm>
            <a:off x="838200" y="2188028"/>
            <a:ext cx="10515600" cy="4351338"/>
          </a:xfrm>
        </p:spPr>
        <p:txBody>
          <a:bodyPr>
            <a:normAutofit/>
          </a:bodyPr>
          <a:lstStyle/>
          <a:p>
            <a:pPr marL="0" indent="0">
              <a:spcBef>
                <a:spcPts val="300"/>
              </a:spcBef>
              <a:spcAft>
                <a:spcPts val="300"/>
              </a:spcAft>
              <a:buNone/>
            </a:pPr>
            <a:r>
              <a:rPr lang="en-US" b="1"/>
              <a:t>Exercise Design</a:t>
            </a:r>
          </a:p>
          <a:p>
            <a:pPr>
              <a:spcBef>
                <a:spcPts val="300"/>
              </a:spcBef>
              <a:spcAft>
                <a:spcPts val="300"/>
              </a:spcAft>
            </a:pPr>
            <a:r>
              <a:rPr lang="en-US" sz="2400"/>
              <a:t>Define exercise concept and scope</a:t>
            </a:r>
          </a:p>
          <a:p>
            <a:pPr>
              <a:spcBef>
                <a:spcPts val="300"/>
              </a:spcBef>
              <a:spcAft>
                <a:spcPts val="300"/>
              </a:spcAft>
            </a:pPr>
            <a:r>
              <a:rPr lang="en-US" sz="2400"/>
              <a:t>Propose exercise objectives and capabilities</a:t>
            </a:r>
          </a:p>
          <a:p>
            <a:pPr>
              <a:spcBef>
                <a:spcPts val="300"/>
              </a:spcBef>
              <a:spcAft>
                <a:spcPts val="300"/>
              </a:spcAft>
            </a:pPr>
            <a:r>
              <a:rPr lang="en-US" sz="2400"/>
              <a:t>Discuss participants and extent of play</a:t>
            </a:r>
          </a:p>
          <a:p>
            <a:pPr marL="0" indent="0">
              <a:spcBef>
                <a:spcPts val="1200"/>
              </a:spcBef>
              <a:spcAft>
                <a:spcPts val="300"/>
              </a:spcAft>
              <a:buNone/>
            </a:pPr>
            <a:r>
              <a:rPr lang="en-US" b="1"/>
              <a:t>Exercise Planning</a:t>
            </a:r>
          </a:p>
          <a:p>
            <a:pPr>
              <a:spcBef>
                <a:spcPts val="300"/>
              </a:spcBef>
              <a:spcAft>
                <a:spcPts val="300"/>
              </a:spcAft>
            </a:pPr>
            <a:r>
              <a:rPr lang="en-US" sz="2400"/>
              <a:t>Assign exercise planning team responsibilities</a:t>
            </a:r>
          </a:p>
          <a:p>
            <a:pPr>
              <a:spcBef>
                <a:spcPts val="300"/>
              </a:spcBef>
              <a:spcAft>
                <a:spcPts val="300"/>
              </a:spcAft>
            </a:pPr>
            <a:r>
              <a:rPr lang="en-US" sz="2400"/>
              <a:t>Identify exercise planning team members</a:t>
            </a:r>
          </a:p>
          <a:p>
            <a:pPr>
              <a:spcBef>
                <a:spcPts val="300"/>
              </a:spcBef>
              <a:spcAft>
                <a:spcPts val="300"/>
              </a:spcAft>
            </a:pPr>
            <a:r>
              <a:rPr lang="en-US" sz="2400"/>
              <a:t>Develop exercise planning timeline</a:t>
            </a:r>
          </a:p>
          <a:p>
            <a:pPr marL="0" indent="0">
              <a:spcBef>
                <a:spcPts val="1200"/>
              </a:spcBef>
              <a:spcAft>
                <a:spcPts val="600"/>
              </a:spcAft>
              <a:buNone/>
            </a:pPr>
            <a:r>
              <a:rPr lang="en-US" b="1"/>
              <a:t>Discuss next steps and assign tasks</a:t>
            </a:r>
            <a:endParaRPr lang="en-US"/>
          </a:p>
        </p:txBody>
      </p:sp>
      <p:sp>
        <p:nvSpPr>
          <p:cNvPr id="6" name="Slide Number Placeholder 5">
            <a:extLst>
              <a:ext uri="{FF2B5EF4-FFF2-40B4-BE49-F238E27FC236}">
                <a16:creationId xmlns:a16="http://schemas.microsoft.com/office/drawing/2014/main" id="{BB10B0EE-25D9-C4D8-1389-7ADA0BF2E43E}"/>
              </a:ext>
            </a:extLst>
          </p:cNvPr>
          <p:cNvSpPr>
            <a:spLocks noGrp="1"/>
          </p:cNvSpPr>
          <p:nvPr>
            <p:ph type="sldNum" sz="quarter" idx="12"/>
          </p:nvPr>
        </p:nvSpPr>
        <p:spPr/>
        <p:txBody>
          <a:bodyPr/>
          <a:lstStyle/>
          <a:p>
            <a:fld id="{4258D2E1-1FB6-4B47-8FD8-936B3721BD41}" type="slidenum">
              <a:rPr lang="en-US" smtClean="0"/>
              <a:pPr/>
              <a:t>5</a:t>
            </a:fld>
            <a:endParaRPr lang="en-US"/>
          </a:p>
        </p:txBody>
      </p:sp>
    </p:spTree>
    <p:extLst>
      <p:ext uri="{BB962C8B-B14F-4D97-AF65-F5344CB8AC3E}">
        <p14:creationId xmlns:p14="http://schemas.microsoft.com/office/powerpoint/2010/main" val="42155106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9DDF5-53DC-9F14-96DE-48DD1D63B32E}"/>
              </a:ext>
            </a:extLst>
          </p:cNvPr>
          <p:cNvSpPr>
            <a:spLocks noGrp="1"/>
          </p:cNvSpPr>
          <p:nvPr>
            <p:ph type="title"/>
          </p:nvPr>
        </p:nvSpPr>
        <p:spPr/>
        <p:txBody>
          <a:bodyPr/>
          <a:lstStyle/>
          <a:p>
            <a:r>
              <a:rPr lang="en-US"/>
              <a:t>Exercise Design</a:t>
            </a:r>
          </a:p>
        </p:txBody>
      </p:sp>
      <p:sp>
        <p:nvSpPr>
          <p:cNvPr id="4" name="Slide Number Placeholder 3">
            <a:extLst>
              <a:ext uri="{FF2B5EF4-FFF2-40B4-BE49-F238E27FC236}">
                <a16:creationId xmlns:a16="http://schemas.microsoft.com/office/drawing/2014/main" id="{0260EB8B-8A2E-2C4F-84AB-442693661733}"/>
              </a:ext>
            </a:extLst>
          </p:cNvPr>
          <p:cNvSpPr>
            <a:spLocks noGrp="1"/>
          </p:cNvSpPr>
          <p:nvPr>
            <p:ph type="sldNum" sz="quarter" idx="12"/>
          </p:nvPr>
        </p:nvSpPr>
        <p:spPr/>
        <p:txBody>
          <a:bodyPr/>
          <a:lstStyle/>
          <a:p>
            <a:fld id="{4258D2E1-1FB6-4B47-8FD8-936B3721BD41}" type="slidenum">
              <a:rPr lang="en-US" smtClean="0"/>
              <a:pPr/>
              <a:t>6</a:t>
            </a:fld>
            <a:endParaRPr lang="en-US"/>
          </a:p>
        </p:txBody>
      </p:sp>
    </p:spTree>
    <p:extLst>
      <p:ext uri="{BB962C8B-B14F-4D97-AF65-F5344CB8AC3E}">
        <p14:creationId xmlns:p14="http://schemas.microsoft.com/office/powerpoint/2010/main" val="34529479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F78C1-ED78-8FC0-0531-8F7044AB4A54}"/>
              </a:ext>
            </a:extLst>
          </p:cNvPr>
          <p:cNvSpPr>
            <a:spLocks noGrp="1"/>
          </p:cNvSpPr>
          <p:nvPr>
            <p:ph type="title"/>
          </p:nvPr>
        </p:nvSpPr>
        <p:spPr/>
        <p:txBody>
          <a:bodyPr/>
          <a:lstStyle/>
          <a:p>
            <a:r>
              <a:rPr lang="en-US"/>
              <a:t>Exercise Purpose and Scope</a:t>
            </a:r>
          </a:p>
        </p:txBody>
      </p:sp>
      <p:sp>
        <p:nvSpPr>
          <p:cNvPr id="4" name="TextBox 3">
            <a:extLst>
              <a:ext uri="{FF2B5EF4-FFF2-40B4-BE49-F238E27FC236}">
                <a16:creationId xmlns:a16="http://schemas.microsoft.com/office/drawing/2014/main" id="{9A4B1131-FB93-5297-7B01-E8747CFA2865}"/>
              </a:ext>
            </a:extLst>
          </p:cNvPr>
          <p:cNvSpPr txBox="1"/>
          <p:nvPr/>
        </p:nvSpPr>
        <p:spPr>
          <a:xfrm>
            <a:off x="729343" y="1516516"/>
            <a:ext cx="10406743" cy="707886"/>
          </a:xfrm>
          <a:prstGeom prst="rect">
            <a:avLst/>
          </a:prstGeom>
          <a:noFill/>
        </p:spPr>
        <p:txBody>
          <a:bodyPr wrap="square" rtlCol="0">
            <a:spAutoFit/>
          </a:bodyPr>
          <a:lstStyle/>
          <a:p>
            <a:r>
              <a:rPr lang="en-US" sz="2000" i="1">
                <a:highlight>
                  <a:srgbClr val="C0C0C0"/>
                </a:highlight>
                <a:latin typeface="Calibri" panose="020F0502020204030204" pitchFamily="34" charset="0"/>
                <a:ea typeface="Calibri" panose="020F0502020204030204" pitchFamily="34" charset="0"/>
                <a:cs typeface="Calibri" panose="020F0502020204030204" pitchFamily="34" charset="0"/>
              </a:rPr>
              <a:t>Use this section to discuss the purpose of the exercise and the intended scope. </a:t>
            </a:r>
            <a:endParaRPr lang="en-US" sz="2000">
              <a:highlight>
                <a:srgbClr val="C0C0C0"/>
              </a:highlight>
              <a:latin typeface="Calibri" panose="020F0502020204030204" pitchFamily="34" charset="0"/>
              <a:ea typeface="Calibri" panose="020F0502020204030204" pitchFamily="34" charset="0"/>
              <a:cs typeface="Calibri" panose="020F0502020204030204" pitchFamily="34" charset="0"/>
            </a:endParaRPr>
          </a:p>
          <a:p>
            <a:endParaRPr lang="en-US" sz="200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D2A87A14-6C1A-9734-19AA-2270F5F3CE9A}"/>
              </a:ext>
            </a:extLst>
          </p:cNvPr>
          <p:cNvSpPr>
            <a:spLocks noGrp="1"/>
          </p:cNvSpPr>
          <p:nvPr>
            <p:ph idx="1"/>
          </p:nvPr>
        </p:nvSpPr>
        <p:spPr>
          <a:xfrm>
            <a:off x="729343" y="2141537"/>
            <a:ext cx="10515600" cy="4351338"/>
          </a:xfrm>
        </p:spPr>
        <p:txBody>
          <a:bodyPr/>
          <a:lstStyle/>
          <a:p>
            <a:r>
              <a:rPr lang="en-US">
                <a:highlight>
                  <a:srgbClr val="FFFF00"/>
                </a:highlight>
              </a:rPr>
              <a:t>[Primary goal of the exercise]</a:t>
            </a:r>
          </a:p>
          <a:p>
            <a:r>
              <a:rPr lang="en-US">
                <a:highlight>
                  <a:srgbClr val="FFFF00"/>
                </a:highlight>
              </a:rPr>
              <a:t>[Scope]</a:t>
            </a:r>
          </a:p>
          <a:p>
            <a:pPr lvl="1"/>
            <a:r>
              <a:rPr lang="en-US">
                <a:highlight>
                  <a:srgbClr val="FFFF00"/>
                </a:highlight>
              </a:rPr>
              <a:t>[Exercise Type]</a:t>
            </a:r>
          </a:p>
          <a:p>
            <a:pPr lvl="1"/>
            <a:r>
              <a:rPr lang="en-US">
                <a:highlight>
                  <a:srgbClr val="FFFF00"/>
                </a:highlight>
              </a:rPr>
              <a:t>[Participation Level]</a:t>
            </a:r>
          </a:p>
          <a:p>
            <a:pPr lvl="1"/>
            <a:r>
              <a:rPr lang="en-US">
                <a:highlight>
                  <a:srgbClr val="FFFF00"/>
                </a:highlight>
              </a:rPr>
              <a:t>[Duration]</a:t>
            </a:r>
          </a:p>
          <a:p>
            <a:pPr lvl="1"/>
            <a:r>
              <a:rPr lang="en-US">
                <a:highlight>
                  <a:srgbClr val="FFFF00"/>
                </a:highlight>
              </a:rPr>
              <a:t>[Location]</a:t>
            </a:r>
          </a:p>
          <a:p>
            <a:pPr lvl="1"/>
            <a:r>
              <a:rPr lang="en-US">
                <a:highlight>
                  <a:srgbClr val="FFFF00"/>
                </a:highlight>
              </a:rPr>
              <a:t>[Parameters]</a:t>
            </a:r>
          </a:p>
          <a:p>
            <a:pPr lvl="1"/>
            <a:r>
              <a:rPr lang="en-US">
                <a:highlight>
                  <a:srgbClr val="FFFF00"/>
                </a:highlight>
              </a:rPr>
              <a:t>[Other scope needs]</a:t>
            </a:r>
          </a:p>
          <a:p>
            <a:endParaRPr lang="en-US"/>
          </a:p>
        </p:txBody>
      </p:sp>
      <p:sp>
        <p:nvSpPr>
          <p:cNvPr id="6" name="Slide Number Placeholder 5">
            <a:extLst>
              <a:ext uri="{FF2B5EF4-FFF2-40B4-BE49-F238E27FC236}">
                <a16:creationId xmlns:a16="http://schemas.microsoft.com/office/drawing/2014/main" id="{32B26DBD-718B-68A8-1164-33D10BDA4B64}"/>
              </a:ext>
            </a:extLst>
          </p:cNvPr>
          <p:cNvSpPr>
            <a:spLocks noGrp="1"/>
          </p:cNvSpPr>
          <p:nvPr>
            <p:ph type="sldNum" sz="quarter" idx="12"/>
          </p:nvPr>
        </p:nvSpPr>
        <p:spPr/>
        <p:txBody>
          <a:bodyPr/>
          <a:lstStyle/>
          <a:p>
            <a:fld id="{4258D2E1-1FB6-4B47-8FD8-936B3721BD41}" type="slidenum">
              <a:rPr lang="en-US" smtClean="0"/>
              <a:pPr/>
              <a:t>7</a:t>
            </a:fld>
            <a:endParaRPr lang="en-US"/>
          </a:p>
        </p:txBody>
      </p:sp>
    </p:spTree>
    <p:extLst>
      <p:ext uri="{BB962C8B-B14F-4D97-AF65-F5344CB8AC3E}">
        <p14:creationId xmlns:p14="http://schemas.microsoft.com/office/powerpoint/2010/main" val="2836621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607A9-5B30-0715-F1FD-7CEDBF6B0E4A}"/>
              </a:ext>
            </a:extLst>
          </p:cNvPr>
          <p:cNvSpPr>
            <a:spLocks noGrp="1"/>
          </p:cNvSpPr>
          <p:nvPr>
            <p:ph type="title"/>
          </p:nvPr>
        </p:nvSpPr>
        <p:spPr/>
        <p:txBody>
          <a:bodyPr/>
          <a:lstStyle/>
          <a:p>
            <a:r>
              <a:rPr lang="en-US"/>
              <a:t>Objectives and Capabilities</a:t>
            </a:r>
          </a:p>
        </p:txBody>
      </p:sp>
      <p:sp>
        <p:nvSpPr>
          <p:cNvPr id="4" name="TextBox 3">
            <a:extLst>
              <a:ext uri="{FF2B5EF4-FFF2-40B4-BE49-F238E27FC236}">
                <a16:creationId xmlns:a16="http://schemas.microsoft.com/office/drawing/2014/main" id="{BC75DC55-F510-40C2-6221-B38FC152C398}"/>
              </a:ext>
            </a:extLst>
          </p:cNvPr>
          <p:cNvSpPr txBox="1"/>
          <p:nvPr/>
        </p:nvSpPr>
        <p:spPr>
          <a:xfrm>
            <a:off x="838200" y="1353400"/>
            <a:ext cx="9731829" cy="1015663"/>
          </a:xfrm>
          <a:prstGeom prst="rect">
            <a:avLst/>
          </a:prstGeom>
          <a:noFill/>
        </p:spPr>
        <p:txBody>
          <a:bodyPr wrap="square" rtlCol="0">
            <a:spAutoFit/>
          </a:bodyPr>
          <a:lstStyle/>
          <a:p>
            <a:r>
              <a:rPr lang="en-US" sz="2000" i="1">
                <a:highlight>
                  <a:srgbClr val="C0C0C0"/>
                </a:highlight>
                <a:latin typeface="Calibri" panose="020F0502020204030204" pitchFamily="34" charset="0"/>
                <a:ea typeface="Calibri" panose="020F0502020204030204" pitchFamily="34" charset="0"/>
                <a:cs typeface="Calibri" panose="020F0502020204030204" pitchFamily="34" charset="0"/>
              </a:rPr>
              <a:t>Use this slide to elaborate on the purpose and importance of exercise objectives and capabilities</a:t>
            </a:r>
          </a:p>
          <a:p>
            <a:endParaRPr lang="en-US" sz="200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0F04D397-10B0-E1BD-208B-8204D8CAD9C6}"/>
              </a:ext>
            </a:extLst>
          </p:cNvPr>
          <p:cNvSpPr>
            <a:spLocks noGrp="1"/>
          </p:cNvSpPr>
          <p:nvPr>
            <p:ph idx="1"/>
          </p:nvPr>
        </p:nvSpPr>
        <p:spPr>
          <a:xfrm>
            <a:off x="838200" y="2129746"/>
            <a:ext cx="10515600" cy="4486275"/>
          </a:xfrm>
        </p:spPr>
        <p:txBody>
          <a:bodyPr>
            <a:normAutofit/>
          </a:bodyPr>
          <a:lstStyle/>
          <a:p>
            <a:r>
              <a:rPr lang="en-US" b="1"/>
              <a:t>Exercise objectives </a:t>
            </a:r>
            <a:r>
              <a:rPr lang="en-US"/>
              <a:t>are the distinct outcomes that an agency/organization wishes to achieve during an exercise</a:t>
            </a:r>
          </a:p>
          <a:p>
            <a:pPr lvl="1">
              <a:buFont typeface="Arial" charset="0"/>
              <a:buChar char="‒"/>
            </a:pPr>
            <a:r>
              <a:rPr lang="en-US"/>
              <a:t>Planners should select a reasonable number of specific, measurable, achievable, relevant, time-bound (SMART) objectives</a:t>
            </a:r>
          </a:p>
          <a:p>
            <a:pPr lvl="1">
              <a:buFont typeface="Arial" charset="0"/>
              <a:buChar char="‒"/>
            </a:pPr>
            <a:r>
              <a:rPr lang="en-US"/>
              <a:t>SMART objectives facilitate effective scenario design, exercise conduct, and evaluation</a:t>
            </a:r>
          </a:p>
          <a:p>
            <a:r>
              <a:rPr lang="en-US" b="1"/>
              <a:t>Capabilities </a:t>
            </a:r>
            <a:r>
              <a:rPr lang="en-US"/>
              <a:t>are the means to accomplish a mission, function, or objective based on the performance of related tasks under specified conditions to target levels of performance </a:t>
            </a:r>
          </a:p>
          <a:p>
            <a:pPr lvl="1"/>
            <a:r>
              <a:rPr lang="en-US"/>
              <a:t>Example public health capabilities: Contact tracing, isolation protocols, public health communications, risk communication</a:t>
            </a:r>
          </a:p>
          <a:p>
            <a:endParaRPr lang="en-US"/>
          </a:p>
        </p:txBody>
      </p:sp>
      <p:sp>
        <p:nvSpPr>
          <p:cNvPr id="6" name="Slide Number Placeholder 5">
            <a:extLst>
              <a:ext uri="{FF2B5EF4-FFF2-40B4-BE49-F238E27FC236}">
                <a16:creationId xmlns:a16="http://schemas.microsoft.com/office/drawing/2014/main" id="{B8AD696F-0DF7-75F3-D27B-45D49525359F}"/>
              </a:ext>
            </a:extLst>
          </p:cNvPr>
          <p:cNvSpPr>
            <a:spLocks noGrp="1"/>
          </p:cNvSpPr>
          <p:nvPr>
            <p:ph type="sldNum" sz="quarter" idx="12"/>
          </p:nvPr>
        </p:nvSpPr>
        <p:spPr/>
        <p:txBody>
          <a:bodyPr/>
          <a:lstStyle/>
          <a:p>
            <a:fld id="{4258D2E1-1FB6-4B47-8FD8-936B3721BD41}" type="slidenum">
              <a:rPr lang="en-US" smtClean="0"/>
              <a:pPr/>
              <a:t>8</a:t>
            </a:fld>
            <a:endParaRPr lang="en-US"/>
          </a:p>
        </p:txBody>
      </p:sp>
    </p:spTree>
    <p:extLst>
      <p:ext uri="{BB962C8B-B14F-4D97-AF65-F5344CB8AC3E}">
        <p14:creationId xmlns:p14="http://schemas.microsoft.com/office/powerpoint/2010/main" val="4159308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DBACC-26C7-B62B-5356-80B873003F4B}"/>
              </a:ext>
            </a:extLst>
          </p:cNvPr>
          <p:cNvSpPr>
            <a:spLocks noGrp="1"/>
          </p:cNvSpPr>
          <p:nvPr>
            <p:ph type="title"/>
          </p:nvPr>
        </p:nvSpPr>
        <p:spPr/>
        <p:txBody>
          <a:bodyPr/>
          <a:lstStyle/>
          <a:p>
            <a:r>
              <a:rPr lang="en-US" dirty="0"/>
              <a:t>SMART Guidelines for </a:t>
            </a:r>
            <a:r>
              <a:rPr lang="en-US"/>
              <a:t>Exercise </a:t>
            </a:r>
            <a:r>
              <a:rPr lang="en-US" dirty="0"/>
              <a:t>Objectives</a:t>
            </a:r>
            <a:endParaRPr lang="en-US"/>
          </a:p>
        </p:txBody>
      </p:sp>
      <p:sp>
        <p:nvSpPr>
          <p:cNvPr id="5" name="TextBox 4">
            <a:extLst>
              <a:ext uri="{FF2B5EF4-FFF2-40B4-BE49-F238E27FC236}">
                <a16:creationId xmlns:a16="http://schemas.microsoft.com/office/drawing/2014/main" id="{AD9BF762-4365-C540-FF5F-F2D35AC96E84}"/>
              </a:ext>
            </a:extLst>
          </p:cNvPr>
          <p:cNvSpPr txBox="1"/>
          <p:nvPr/>
        </p:nvSpPr>
        <p:spPr>
          <a:xfrm>
            <a:off x="838200" y="1567543"/>
            <a:ext cx="10189029" cy="369332"/>
          </a:xfrm>
          <a:prstGeom prst="rect">
            <a:avLst/>
          </a:prstGeom>
          <a:noFill/>
        </p:spPr>
        <p:txBody>
          <a:bodyPr wrap="square" rtlCol="0">
            <a:spAutoFit/>
          </a:bodyPr>
          <a:lstStyle/>
          <a:p>
            <a:r>
              <a:rPr lang="en-US" i="1">
                <a:highlight>
                  <a:srgbClr val="C0C0C0"/>
                </a:highlight>
                <a:latin typeface="Calibri" panose="020F0502020204030204" pitchFamily="34" charset="0"/>
                <a:ea typeface="Calibri" panose="020F0502020204030204" pitchFamily="34" charset="0"/>
                <a:cs typeface="Calibri" panose="020F0502020204030204" pitchFamily="34" charset="0"/>
              </a:rPr>
              <a:t>Use this </a:t>
            </a:r>
            <a:r>
              <a:rPr lang="en-US" i="1" dirty="0">
                <a:highlight>
                  <a:srgbClr val="C0C0C0"/>
                </a:highlight>
                <a:latin typeface="Calibri" panose="020F0502020204030204" pitchFamily="34" charset="0"/>
                <a:ea typeface="Calibri" panose="020F0502020204030204" pitchFamily="34" charset="0"/>
                <a:cs typeface="Calibri" panose="020F0502020204030204" pitchFamily="34" charset="0"/>
              </a:rPr>
              <a:t>slide </a:t>
            </a:r>
            <a:r>
              <a:rPr lang="en-US" i="1">
                <a:highlight>
                  <a:srgbClr val="C0C0C0"/>
                </a:highlight>
                <a:latin typeface="Calibri" panose="020F0502020204030204" pitchFamily="34" charset="0"/>
                <a:ea typeface="Calibri" panose="020F0502020204030204" pitchFamily="34" charset="0"/>
                <a:cs typeface="Calibri" panose="020F0502020204030204" pitchFamily="34" charset="0"/>
              </a:rPr>
              <a:t>to </a:t>
            </a:r>
            <a:r>
              <a:rPr lang="en-US" i="1" dirty="0">
                <a:highlight>
                  <a:srgbClr val="C0C0C0"/>
                </a:highlight>
                <a:latin typeface="Calibri" panose="020F0502020204030204" pitchFamily="34" charset="0"/>
                <a:ea typeface="Calibri" panose="020F0502020204030204" pitchFamily="34" charset="0"/>
                <a:cs typeface="Calibri" panose="020F0502020204030204" pitchFamily="34" charset="0"/>
              </a:rPr>
              <a:t>elaborate </a:t>
            </a:r>
            <a:r>
              <a:rPr lang="en-US" i="1">
                <a:highlight>
                  <a:srgbClr val="C0C0C0"/>
                </a:highlight>
                <a:latin typeface="Calibri" panose="020F0502020204030204" pitchFamily="34" charset="0"/>
                <a:ea typeface="Calibri" panose="020F0502020204030204" pitchFamily="34" charset="0"/>
                <a:cs typeface="Calibri" panose="020F0502020204030204" pitchFamily="34" charset="0"/>
              </a:rPr>
              <a:t>on </a:t>
            </a:r>
            <a:r>
              <a:rPr lang="en-US" i="1" dirty="0">
                <a:highlight>
                  <a:srgbClr val="C0C0C0"/>
                </a:highlight>
                <a:latin typeface="Calibri" panose="020F0502020204030204" pitchFamily="34" charset="0"/>
                <a:ea typeface="Calibri" panose="020F0502020204030204" pitchFamily="34" charset="0"/>
                <a:cs typeface="Calibri" panose="020F0502020204030204" pitchFamily="34" charset="0"/>
              </a:rPr>
              <a:t>the purpose and importance of </a:t>
            </a:r>
            <a:r>
              <a:rPr lang="en-US" i="1">
                <a:highlight>
                  <a:srgbClr val="C0C0C0"/>
                </a:highlight>
                <a:latin typeface="Calibri" panose="020F0502020204030204" pitchFamily="34" charset="0"/>
                <a:ea typeface="Calibri" panose="020F0502020204030204" pitchFamily="34" charset="0"/>
                <a:cs typeface="Calibri" panose="020F0502020204030204" pitchFamily="34" charset="0"/>
              </a:rPr>
              <a:t>exercise </a:t>
            </a:r>
            <a:r>
              <a:rPr lang="en-US" i="1" dirty="0">
                <a:highlight>
                  <a:srgbClr val="C0C0C0"/>
                </a:highlight>
                <a:latin typeface="Calibri" panose="020F0502020204030204" pitchFamily="34" charset="0"/>
                <a:ea typeface="Calibri" panose="020F0502020204030204" pitchFamily="34" charset="0"/>
                <a:cs typeface="Calibri" panose="020F0502020204030204" pitchFamily="34" charset="0"/>
              </a:rPr>
              <a:t>SMART objectives</a:t>
            </a:r>
            <a:r>
              <a:rPr lang="en-US" i="1">
                <a:highlight>
                  <a:srgbClr val="C0C0C0"/>
                </a:highlight>
                <a:latin typeface="Calibri" panose="020F0502020204030204" pitchFamily="34" charset="0"/>
                <a:ea typeface="Calibri" panose="020F0502020204030204" pitchFamily="34" charset="0"/>
                <a:cs typeface="Calibri" panose="020F0502020204030204" pitchFamily="34" charset="0"/>
              </a:rPr>
              <a:t>.</a:t>
            </a:r>
          </a:p>
        </p:txBody>
      </p:sp>
      <p:sp>
        <p:nvSpPr>
          <p:cNvPr id="6" name="TextBox 5">
            <a:extLst>
              <a:ext uri="{FF2B5EF4-FFF2-40B4-BE49-F238E27FC236}">
                <a16:creationId xmlns:a16="http://schemas.microsoft.com/office/drawing/2014/main" id="{ABA63D7E-02EF-972C-FBA1-55B0C4A627C7}"/>
              </a:ext>
            </a:extLst>
          </p:cNvPr>
          <p:cNvSpPr txBox="1"/>
          <p:nvPr/>
        </p:nvSpPr>
        <p:spPr>
          <a:xfrm>
            <a:off x="979714" y="2213874"/>
            <a:ext cx="3396343" cy="369332"/>
          </a:xfrm>
          <a:prstGeom prst="rect">
            <a:avLst/>
          </a:prstGeom>
          <a:noFill/>
        </p:spPr>
        <p:txBody>
          <a:bodyPr wrap="square" rtlCol="0">
            <a:spAutoFit/>
          </a:bodyPr>
          <a:lstStyle/>
          <a:p>
            <a:r>
              <a:rPr lang="en-US" b="1">
                <a:latin typeface="Calibri" panose="020F0502020204030204" pitchFamily="34" charset="0"/>
                <a:ea typeface="Calibri" panose="020F0502020204030204" pitchFamily="34" charset="0"/>
                <a:cs typeface="Calibri" panose="020F0502020204030204" pitchFamily="34" charset="0"/>
              </a:rPr>
              <a:t>SMART Objectives should:</a:t>
            </a:r>
          </a:p>
        </p:txBody>
      </p:sp>
      <p:graphicFrame>
        <p:nvGraphicFramePr>
          <p:cNvPr id="4" name="Table 3">
            <a:extLst>
              <a:ext uri="{FF2B5EF4-FFF2-40B4-BE49-F238E27FC236}">
                <a16:creationId xmlns:a16="http://schemas.microsoft.com/office/drawing/2014/main" id="{E4A14D78-6CBB-29C0-EF5A-9739FD7E220D}"/>
              </a:ext>
            </a:extLst>
          </p:cNvPr>
          <p:cNvGraphicFramePr>
            <a:graphicFrameLocks noGrp="1"/>
          </p:cNvGraphicFramePr>
          <p:nvPr>
            <p:extLst>
              <p:ext uri="{D42A27DB-BD31-4B8C-83A1-F6EECF244321}">
                <p14:modId xmlns:p14="http://schemas.microsoft.com/office/powerpoint/2010/main" val="1360194709"/>
              </p:ext>
            </p:extLst>
          </p:nvPr>
        </p:nvGraphicFramePr>
        <p:xfrm>
          <a:off x="1164771" y="2837862"/>
          <a:ext cx="9775371" cy="3302000"/>
        </p:xfrm>
        <a:graphic>
          <a:graphicData uri="http://schemas.openxmlformats.org/drawingml/2006/table">
            <a:tbl>
              <a:tblPr firstRow="1" bandRow="1">
                <a:tableStyleId>{17292A2E-F333-43FB-9621-5CBBE7FDCDCB}</a:tableStyleId>
              </a:tblPr>
              <a:tblGrid>
                <a:gridCol w="2013857">
                  <a:extLst>
                    <a:ext uri="{9D8B030D-6E8A-4147-A177-3AD203B41FA5}">
                      <a16:colId xmlns:a16="http://schemas.microsoft.com/office/drawing/2014/main" val="2526157510"/>
                    </a:ext>
                  </a:extLst>
                </a:gridCol>
                <a:gridCol w="7761514">
                  <a:extLst>
                    <a:ext uri="{9D8B030D-6E8A-4147-A177-3AD203B41FA5}">
                      <a16:colId xmlns:a16="http://schemas.microsoft.com/office/drawing/2014/main" val="3104409781"/>
                    </a:ext>
                  </a:extLst>
                </a:gridCol>
              </a:tblGrid>
              <a:tr h="370840">
                <a:tc>
                  <a:txBody>
                    <a:bodyPr/>
                    <a:lstStyle/>
                    <a:p>
                      <a:r>
                        <a:rPr lang="en-US">
                          <a:solidFill>
                            <a:schemeClr val="bg1"/>
                          </a:solidFill>
                          <a:latin typeface="Calibri" panose="020F0502020204030204" pitchFamily="34" charset="0"/>
                          <a:ea typeface="Calibri" panose="020F0502020204030204" pitchFamily="34" charset="0"/>
                          <a:cs typeface="Calibri" panose="020F0502020204030204" pitchFamily="34" charset="0"/>
                        </a:rPr>
                        <a:t>Guideline</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156082"/>
                    </a:solidFill>
                  </a:tcPr>
                </a:tc>
                <a:tc>
                  <a:txBody>
                    <a:bodyPr/>
                    <a:lstStyle/>
                    <a:p>
                      <a:r>
                        <a:rPr lang="en-US">
                          <a:solidFill>
                            <a:schemeClr val="bg1"/>
                          </a:solidFill>
                          <a:latin typeface="Calibri" panose="020F0502020204030204" pitchFamily="34" charset="0"/>
                          <a:ea typeface="Calibri" panose="020F0502020204030204" pitchFamily="34" charset="0"/>
                          <a:cs typeface="Calibri" panose="020F0502020204030204" pitchFamily="34" charset="0"/>
                        </a:rPr>
                        <a:t>Definition</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156082"/>
                    </a:solidFill>
                  </a:tcPr>
                </a:tc>
                <a:extLst>
                  <a:ext uri="{0D108BD9-81ED-4DB2-BD59-A6C34878D82A}">
                    <a16:rowId xmlns:a16="http://schemas.microsoft.com/office/drawing/2014/main" val="2170334803"/>
                  </a:ext>
                </a:extLst>
              </a:tr>
              <a:tr h="370840">
                <a:tc>
                  <a:txBody>
                    <a:bodyPr/>
                    <a:lstStyle/>
                    <a:p>
                      <a:r>
                        <a:rPr lang="en-US">
                          <a:latin typeface="Calibri" panose="020F0502020204030204" pitchFamily="34" charset="0"/>
                          <a:ea typeface="Calibri" panose="020F0502020204030204" pitchFamily="34" charset="0"/>
                          <a:cs typeface="Calibri" panose="020F0502020204030204" pitchFamily="34" charset="0"/>
                        </a:rPr>
                        <a:t>Specific</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solidFill>
                            <a:schemeClr val="tx1"/>
                          </a:solidFill>
                          <a:latin typeface="Calibri" panose="020F0502020204030204" pitchFamily="34" charset="0"/>
                          <a:ea typeface="Calibri" panose="020F0502020204030204" pitchFamily="34" charset="0"/>
                          <a:cs typeface="Calibri" panose="020F0502020204030204" pitchFamily="34" charset="0"/>
                        </a:rPr>
                        <a:t>Address the five </a:t>
                      </a:r>
                      <a:r>
                        <a:rPr lang="en-US" sz="1800" err="1">
                          <a:solidFill>
                            <a:schemeClr val="tx1"/>
                          </a:solidFill>
                          <a:latin typeface="Calibri" panose="020F0502020204030204" pitchFamily="34" charset="0"/>
                          <a:ea typeface="Calibri" panose="020F0502020204030204" pitchFamily="34" charset="0"/>
                          <a:cs typeface="Calibri" panose="020F0502020204030204" pitchFamily="34" charset="0"/>
                        </a:rPr>
                        <a:t>Ws</a:t>
                      </a:r>
                      <a:r>
                        <a:rPr lang="en-US" sz="1800">
                          <a:solidFill>
                            <a:schemeClr val="tx1"/>
                          </a:solidFill>
                          <a:latin typeface="Calibri" panose="020F0502020204030204" pitchFamily="34" charset="0"/>
                          <a:ea typeface="Calibri" panose="020F0502020204030204" pitchFamily="34" charset="0"/>
                          <a:cs typeface="Calibri" panose="020F0502020204030204" pitchFamily="34" charset="0"/>
                        </a:rPr>
                        <a:t> – who, what, when, where, and why. The objective specifies what needs to be done with a timeline for completion. </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73623204"/>
                  </a:ext>
                </a:extLst>
              </a:tr>
              <a:tr h="370840">
                <a:tc>
                  <a:txBody>
                    <a:bodyPr/>
                    <a:lstStyle/>
                    <a:p>
                      <a:r>
                        <a:rPr lang="en-US">
                          <a:latin typeface="Calibri" panose="020F0502020204030204" pitchFamily="34" charset="0"/>
                          <a:ea typeface="Calibri" panose="020F0502020204030204" pitchFamily="34" charset="0"/>
                          <a:cs typeface="Calibri" panose="020F0502020204030204" pitchFamily="34" charset="0"/>
                        </a:rPr>
                        <a:t>Measurable</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solidFill>
                            <a:schemeClr val="tx1"/>
                          </a:solidFill>
                          <a:latin typeface="Calibri" panose="020F0502020204030204" pitchFamily="34" charset="0"/>
                          <a:ea typeface="Calibri" panose="020F0502020204030204" pitchFamily="34" charset="0"/>
                          <a:cs typeface="Calibri" panose="020F0502020204030204" pitchFamily="34" charset="0"/>
                        </a:rPr>
                        <a:t>Include numeric or descriptive measures that define quantity, quality, cost, etc. Their focus should be on observable actions and outcomes.  </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4286112934"/>
                  </a:ext>
                </a:extLst>
              </a:tr>
              <a:tr h="370840">
                <a:tc>
                  <a:txBody>
                    <a:bodyPr/>
                    <a:lstStyle/>
                    <a:p>
                      <a:r>
                        <a:rPr lang="en-US">
                          <a:latin typeface="Calibri" panose="020F0502020204030204" pitchFamily="34" charset="0"/>
                          <a:ea typeface="Calibri" panose="020F0502020204030204" pitchFamily="34" charset="0"/>
                          <a:cs typeface="Calibri" panose="020F0502020204030204" pitchFamily="34" charset="0"/>
                        </a:rPr>
                        <a:t>Achievable</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solidFill>
                            <a:schemeClr val="tx1"/>
                          </a:solidFill>
                          <a:latin typeface="Calibri" panose="020F0502020204030204" pitchFamily="34" charset="0"/>
                          <a:ea typeface="Calibri" panose="020F0502020204030204" pitchFamily="34" charset="0"/>
                          <a:cs typeface="Calibri" panose="020F0502020204030204" pitchFamily="34" charset="0"/>
                        </a:rPr>
                        <a:t>Be within the control, influence, and resources of exercise play and participant actions. </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955875154"/>
                  </a:ext>
                </a:extLst>
              </a:tr>
              <a:tr h="370840">
                <a:tc>
                  <a:txBody>
                    <a:bodyPr/>
                    <a:lstStyle/>
                    <a:p>
                      <a:r>
                        <a:rPr lang="en-US">
                          <a:latin typeface="Calibri" panose="020F0502020204030204" pitchFamily="34" charset="0"/>
                          <a:ea typeface="Calibri" panose="020F0502020204030204" pitchFamily="34" charset="0"/>
                          <a:cs typeface="Calibri" panose="020F0502020204030204" pitchFamily="34" charset="0"/>
                        </a:rPr>
                        <a:t>Relevant</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solidFill>
                            <a:schemeClr val="tx1"/>
                          </a:solidFill>
                          <a:latin typeface="Calibri" panose="020F0502020204030204" pitchFamily="34" charset="0"/>
                          <a:ea typeface="Calibri" panose="020F0502020204030204" pitchFamily="34" charset="0"/>
                          <a:cs typeface="Calibri" panose="020F0502020204030204" pitchFamily="34" charset="0"/>
                        </a:rPr>
                        <a:t>Be instrumental to the mission of the organization and link to its goals or strategic intent.</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4037891410"/>
                  </a:ext>
                </a:extLst>
              </a:tr>
              <a:tr h="370840">
                <a:tc>
                  <a:txBody>
                    <a:bodyPr/>
                    <a:lstStyle/>
                    <a:p>
                      <a:r>
                        <a:rPr lang="en-US">
                          <a:latin typeface="Calibri" panose="020F0502020204030204" pitchFamily="34" charset="0"/>
                          <a:ea typeface="Calibri" panose="020F0502020204030204" pitchFamily="34" charset="0"/>
                          <a:cs typeface="Calibri" panose="020F0502020204030204" pitchFamily="34" charset="0"/>
                        </a:rPr>
                        <a:t>Time-bound</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latin typeface="Calibri" panose="020F0502020204030204" pitchFamily="34" charset="0"/>
                          <a:ea typeface="Calibri" panose="020F0502020204030204" pitchFamily="34" charset="0"/>
                          <a:cs typeface="Calibri" panose="020F0502020204030204" pitchFamily="34" charset="0"/>
                        </a:rPr>
                        <a:t>Incorporate a specified and reasonable timeframe into all objectives. </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75825569"/>
                  </a:ext>
                </a:extLst>
              </a:tr>
            </a:tbl>
          </a:graphicData>
        </a:graphic>
      </p:graphicFrame>
      <p:sp>
        <p:nvSpPr>
          <p:cNvPr id="7" name="Slide Number Placeholder 6">
            <a:extLst>
              <a:ext uri="{FF2B5EF4-FFF2-40B4-BE49-F238E27FC236}">
                <a16:creationId xmlns:a16="http://schemas.microsoft.com/office/drawing/2014/main" id="{2721DC6E-170F-2BFD-68FC-067295A80D62}"/>
              </a:ext>
            </a:extLst>
          </p:cNvPr>
          <p:cNvSpPr>
            <a:spLocks noGrp="1"/>
          </p:cNvSpPr>
          <p:nvPr>
            <p:ph type="sldNum" sz="quarter" idx="12"/>
          </p:nvPr>
        </p:nvSpPr>
        <p:spPr/>
        <p:txBody>
          <a:bodyPr/>
          <a:lstStyle/>
          <a:p>
            <a:fld id="{4258D2E1-1FB6-4B47-8FD8-936B3721BD41}" type="slidenum">
              <a:rPr lang="en-US" smtClean="0"/>
              <a:pPr/>
              <a:t>9</a:t>
            </a:fld>
            <a:endParaRPr lang="en-US"/>
          </a:p>
        </p:txBody>
      </p:sp>
    </p:spTree>
    <p:extLst>
      <p:ext uri="{BB962C8B-B14F-4D97-AF65-F5344CB8AC3E}">
        <p14:creationId xmlns:p14="http://schemas.microsoft.com/office/powerpoint/2010/main" val="105964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0085BF1D4D9E647B5CD6826DFCB93F1" ma:contentTypeVersion="8" ma:contentTypeDescription="Create a new document." ma:contentTypeScope="" ma:versionID="17c156c5f4a654e238e3aa525eb96ced">
  <xsd:schema xmlns:xsd="http://www.w3.org/2001/XMLSchema" xmlns:xs="http://www.w3.org/2001/XMLSchema" xmlns:p="http://schemas.microsoft.com/office/2006/metadata/properties" xmlns:ns2="b3b3a8e0-3394-45c0-96d1-05d45c463b20" xmlns:ns3="6bc6d674-6597-4ec1-95c0-ccef853a7eac" targetNamespace="http://schemas.microsoft.com/office/2006/metadata/properties" ma:root="true" ma:fieldsID="9903e36d7d6957a2b30c6bb27de00951" ns2:_="" ns3:_="">
    <xsd:import namespace="b3b3a8e0-3394-45c0-96d1-05d45c463b20"/>
    <xsd:import namespace="6bc6d674-6597-4ec1-95c0-ccef853a7ea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b3a8e0-3394-45c0-96d1-05d45c463b2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bc6d674-6597-4ec1-95c0-ccef853a7ea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B8DDC93-1280-4D54-ADA1-2468E0EE0CF9}">
  <ds:schemaRefs>
    <ds:schemaRef ds:uri="http://schemas.microsoft.com/sharepoint/v3/contenttype/forms"/>
  </ds:schemaRefs>
</ds:datastoreItem>
</file>

<file path=customXml/itemProps2.xml><?xml version="1.0" encoding="utf-8"?>
<ds:datastoreItem xmlns:ds="http://schemas.openxmlformats.org/officeDocument/2006/customXml" ds:itemID="{4AC253DC-B548-4F05-B934-742764DFEAF5}">
  <ds:schemaRefs>
    <ds:schemaRef ds:uri="b3b3a8e0-3394-45c0-96d1-05d45c463b20"/>
    <ds:schemaRef ds:uri="http://www.w3.org/XML/1998/namespace"/>
    <ds:schemaRef ds:uri="http://purl.org/dc/elements/1.1/"/>
    <ds:schemaRef ds:uri="http://purl.org/dc/terms/"/>
    <ds:schemaRef ds:uri="http://schemas.microsoft.com/office/2006/metadata/properties"/>
    <ds:schemaRef ds:uri="http://schemas.microsoft.com/office/2006/documentManagement/types"/>
    <ds:schemaRef ds:uri="http://schemas.microsoft.com/office/infopath/2007/PartnerControls"/>
    <ds:schemaRef ds:uri="http://purl.org/dc/dcmitype/"/>
    <ds:schemaRef ds:uri="http://schemas.openxmlformats.org/package/2006/metadata/core-properties"/>
    <ds:schemaRef ds:uri="6bc6d674-6597-4ec1-95c0-ccef853a7eac"/>
  </ds:schemaRefs>
</ds:datastoreItem>
</file>

<file path=customXml/itemProps3.xml><?xml version="1.0" encoding="utf-8"?>
<ds:datastoreItem xmlns:ds="http://schemas.openxmlformats.org/officeDocument/2006/customXml" ds:itemID="{4D58499B-E5C4-4426-88A0-66777820786F}">
  <ds:schemaRefs>
    <ds:schemaRef ds:uri="6bc6d674-6597-4ec1-95c0-ccef853a7eac"/>
    <ds:schemaRef ds:uri="b3b3a8e0-3394-45c0-96d1-05d45c463b2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448151e3-dd12-48c1-aa8d-045ec2a1daaa}" enabled="1" method="Standard" siteId="{9775d500-e49b-49a7-9e24-1ada087be6ee}" removed="0"/>
</clbl:labelList>
</file>

<file path=docProps/app.xml><?xml version="1.0" encoding="utf-8"?>
<Properties xmlns="http://schemas.openxmlformats.org/officeDocument/2006/extended-properties" xmlns:vt="http://schemas.openxmlformats.org/officeDocument/2006/docPropsVTypes">
  <TotalTime>56</TotalTime>
  <Words>1337</Words>
  <Application>Microsoft Office PowerPoint</Application>
  <PresentationFormat>Widescreen</PresentationFormat>
  <Paragraphs>177</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Aptos</vt:lpstr>
      <vt:lpstr>Aptos Display</vt:lpstr>
      <vt:lpstr>Arial</vt:lpstr>
      <vt:lpstr>Calibri</vt:lpstr>
      <vt:lpstr>Office Theme</vt:lpstr>
      <vt:lpstr>ACRP 04-25: Airports and Communicable Diseases—Preparedness and Response</vt:lpstr>
      <vt:lpstr>Scoping Meeting Template Instructions</vt:lpstr>
      <vt:lpstr>Welcome and Introductions</vt:lpstr>
      <vt:lpstr>Meeting Agenda</vt:lpstr>
      <vt:lpstr>Meeting Objectives</vt:lpstr>
      <vt:lpstr>Exercise Design</vt:lpstr>
      <vt:lpstr>Exercise Purpose and Scope</vt:lpstr>
      <vt:lpstr>Objectives and Capabilities</vt:lpstr>
      <vt:lpstr>SMART Guidelines for Exercise Objectives</vt:lpstr>
      <vt:lpstr>Additional Exercise Evaluation Considerations</vt:lpstr>
      <vt:lpstr>Proposed Exercise Objectives (1/2)</vt:lpstr>
      <vt:lpstr>Proposed Exercise Objectives (2/2)</vt:lpstr>
      <vt:lpstr>Objectives and Aligned Capabilities</vt:lpstr>
      <vt:lpstr>Local Issues and Concerns</vt:lpstr>
      <vt:lpstr>Exercise Planning</vt:lpstr>
      <vt:lpstr>Planning Team Responsibilities</vt:lpstr>
      <vt:lpstr>Planning Team Members</vt:lpstr>
      <vt:lpstr>Stakeholder Engagement Identification</vt:lpstr>
      <vt:lpstr>Stakeholder Engagement Strategy</vt:lpstr>
      <vt:lpstr>Stakeholder Communications</vt:lpstr>
      <vt:lpstr>Exercise Planning Timeline</vt:lpstr>
      <vt:lpstr>Action Items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ACRP Scoping Meeting</dc:title>
  <dc:creator>Kelsey Ostergren</dc:creator>
  <cp:lastModifiedBy>Kelsey Ostergren</cp:lastModifiedBy>
  <cp:revision>3</cp:revision>
  <dcterms:created xsi:type="dcterms:W3CDTF">2025-10-21T19:01:47Z</dcterms:created>
  <dcterms:modified xsi:type="dcterms:W3CDTF">2025-12-17T14:03:40Z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0x01010060085BF1D4D9E647B5CD6826DFCB93F1</vt:lpwstr>
  </property>
</Properties>
</file>