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4"/>
  </p:notesMasterIdLst>
  <p:sldIdLst>
    <p:sldId id="256" r:id="rId5"/>
    <p:sldId id="257" r:id="rId6"/>
    <p:sldId id="258" r:id="rId7"/>
    <p:sldId id="259" r:id="rId8"/>
    <p:sldId id="309" r:id="rId9"/>
    <p:sldId id="261" r:id="rId10"/>
    <p:sldId id="287" r:id="rId11"/>
    <p:sldId id="288" r:id="rId12"/>
    <p:sldId id="294" r:id="rId13"/>
    <p:sldId id="289" r:id="rId14"/>
    <p:sldId id="264" r:id="rId15"/>
    <p:sldId id="292" r:id="rId16"/>
    <p:sldId id="290" r:id="rId17"/>
    <p:sldId id="293" r:id="rId18"/>
    <p:sldId id="291" r:id="rId19"/>
    <p:sldId id="296" r:id="rId20"/>
    <p:sldId id="297" r:id="rId21"/>
    <p:sldId id="277" r:id="rId22"/>
    <p:sldId id="298" r:id="rId23"/>
    <p:sldId id="299" r:id="rId24"/>
    <p:sldId id="300" r:id="rId25"/>
    <p:sldId id="301" r:id="rId26"/>
    <p:sldId id="302" r:id="rId27"/>
    <p:sldId id="303" r:id="rId28"/>
    <p:sldId id="304" r:id="rId29"/>
    <p:sldId id="305" r:id="rId30"/>
    <p:sldId id="308" r:id="rId31"/>
    <p:sldId id="306" r:id="rId32"/>
    <p:sldId id="30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CFECE2-D5CA-03E7-CCE4-1C4389D6382C}" name="Jeff Morris" initials="JM" userId="S::Jeffrey.Morris@cadmusgroup.com::80b8ead9-9f73-4713-9e34-4f569b0cde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F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725EC0-9C38-4729-9EEE-A90104006A7E}" type="datetimeFigureOut">
              <a:rPr lang="en-US" smtClean="0"/>
              <a:t>12/16/2025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57CE62-95D0-44A0-B14F-2E9A279A34E1}" type="slidenum">
              <a:rPr lang="en-US" smtClean="0"/>
              <a:t>‹#›</a:t>
            </a:fld>
            <a:endParaRPr lang="en-US"/>
          </a:p>
        </p:txBody>
      </p:sp>
    </p:spTree>
    <p:extLst>
      <p:ext uri="{BB962C8B-B14F-4D97-AF65-F5344CB8AC3E}">
        <p14:creationId xmlns:p14="http://schemas.microsoft.com/office/powerpoint/2010/main" val="4029966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01C08E2-07EA-6DAE-176F-06CC0A1CB042}"/>
              </a:ext>
            </a:extLst>
          </p:cNvPr>
          <p:cNvSpPr>
            <a:spLocks noGrp="1"/>
          </p:cNvSpPr>
          <p:nvPr>
            <p:ph type="subTitle" idx="1"/>
          </p:nvPr>
        </p:nvSpPr>
        <p:spPr>
          <a:xfrm>
            <a:off x="1524000" y="3602038"/>
            <a:ext cx="9144000" cy="1655762"/>
          </a:xfrm>
        </p:spPr>
        <p:txBody>
          <a:bodyPr/>
          <a:lstStyle>
            <a:lvl1pPr marL="0" indent="0" algn="ctr">
              <a:buNone/>
              <a:defRPr sz="2400">
                <a:latin typeface="Calibri" panose="020F0502020204030204" pitchFamily="34" charset="0"/>
                <a:ea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BF2A92-162B-755E-09B1-657CFD2E2763}"/>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9F46B31-3B6E-4D4A-B387-BE8017505B64}" type="datetime1">
              <a:rPr lang="en-US" smtClean="0"/>
              <a:t>12/16/2025</a:t>
            </a:fld>
            <a:endParaRPr lang="en-US"/>
          </a:p>
        </p:txBody>
      </p:sp>
      <p:sp>
        <p:nvSpPr>
          <p:cNvPr id="5" name="Footer Placeholder 4">
            <a:extLst>
              <a:ext uri="{FF2B5EF4-FFF2-40B4-BE49-F238E27FC236}">
                <a16:creationId xmlns:a16="http://schemas.microsoft.com/office/drawing/2014/main" id="{99D7B3FD-05EC-7FA4-DC9A-C1BB04F479F9}"/>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B340557B-546D-16F3-8B86-979381AA1329}"/>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7" name="Rectangle 6">
            <a:extLst>
              <a:ext uri="{FF2B5EF4-FFF2-40B4-BE49-F238E27FC236}">
                <a16:creationId xmlns:a16="http://schemas.microsoft.com/office/drawing/2014/main" id="{0296066F-BFE1-615B-C9A5-A152F7F67B09}"/>
              </a:ext>
            </a:extLst>
          </p:cNvPr>
          <p:cNvSpPr/>
          <p:nvPr userDrawn="1"/>
        </p:nvSpPr>
        <p:spPr>
          <a:xfrm>
            <a:off x="838200" y="423819"/>
            <a:ext cx="10515600" cy="5831456"/>
          </a:xfrm>
          <a:prstGeom prst="rect">
            <a:avLst/>
          </a:prstGeom>
          <a:solidFill>
            <a:srgbClr val="E3F0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CD5115-B9F6-5DA8-5498-319266C2D4A4}"/>
              </a:ext>
            </a:extLst>
          </p:cNvPr>
          <p:cNvSpPr>
            <a:spLocks noGrp="1"/>
          </p:cNvSpPr>
          <p:nvPr>
            <p:ph type="ctrTitle"/>
          </p:nvPr>
        </p:nvSpPr>
        <p:spPr>
          <a:xfrm>
            <a:off x="1524000" y="1122363"/>
            <a:ext cx="9144000" cy="2387600"/>
          </a:xfrm>
        </p:spPr>
        <p:txBody>
          <a:bodyPr anchor="b">
            <a:normAutofit/>
          </a:bodyPr>
          <a:lstStyle>
            <a:lvl1pPr algn="ctr">
              <a:defRPr sz="5400">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3167516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6D668-5A4E-E169-3D9C-AD595656B31C}"/>
              </a:ext>
            </a:extLst>
          </p:cNvPr>
          <p:cNvSpPr>
            <a:spLocks noGrp="1"/>
          </p:cNvSpPr>
          <p:nvPr>
            <p:ph type="title"/>
          </p:nvPr>
        </p:nvSpPr>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20D35D92-540F-CD2C-48BB-2F06D3B886F9}"/>
              </a:ext>
            </a:extLst>
          </p:cNvPr>
          <p:cNvSpPr>
            <a:spLocks noGrp="1"/>
          </p:cNvSpPr>
          <p:nvPr>
            <p:ph idx="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75E52-6EE5-FC74-3E24-E4D9AE8846B7}"/>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0E5A0844-68DB-4497-B8C1-9E95DBE8A610}" type="datetime1">
              <a:rPr lang="en-US" smtClean="0"/>
              <a:t>12/16/2025</a:t>
            </a:fld>
            <a:endParaRPr lang="en-US"/>
          </a:p>
        </p:txBody>
      </p:sp>
      <p:sp>
        <p:nvSpPr>
          <p:cNvPr id="5" name="Footer Placeholder 4">
            <a:extLst>
              <a:ext uri="{FF2B5EF4-FFF2-40B4-BE49-F238E27FC236}">
                <a16:creationId xmlns:a16="http://schemas.microsoft.com/office/drawing/2014/main" id="{0754364B-0ED0-B38D-B7DA-0E11129BDC15}"/>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73CBBC17-DBC9-B009-FC47-816AA6402652}"/>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7" name="Rectangle 6">
            <a:extLst>
              <a:ext uri="{FF2B5EF4-FFF2-40B4-BE49-F238E27FC236}">
                <a16:creationId xmlns:a16="http://schemas.microsoft.com/office/drawing/2014/main" id="{2FD764FD-518B-A751-C15F-966E270A701D}"/>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7775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7D602-22BF-D685-95AA-EC2702456E00}"/>
              </a:ext>
            </a:extLst>
          </p:cNvPr>
          <p:cNvSpPr>
            <a:spLocks noGrp="1"/>
          </p:cNvSpPr>
          <p:nvPr>
            <p:ph type="title"/>
          </p:nvPr>
        </p:nvSpPr>
        <p:spPr>
          <a:xfrm>
            <a:off x="831850" y="1709738"/>
            <a:ext cx="10515600" cy="2852737"/>
          </a:xfrm>
        </p:spPr>
        <p:txBody>
          <a:bodyPr anchor="b"/>
          <a:lstStyle>
            <a:lvl1pPr>
              <a:defRPr sz="6000">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61B44214-1414-720F-B020-C1CE125249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99DF17-74A5-440C-B908-4D949141E57E}"/>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BC1ECDE0-730D-4EBC-A38D-0695C66A1342}" type="datetime1">
              <a:rPr lang="en-US" smtClean="0"/>
              <a:t>12/16/2025</a:t>
            </a:fld>
            <a:endParaRPr lang="en-US"/>
          </a:p>
        </p:txBody>
      </p:sp>
      <p:sp>
        <p:nvSpPr>
          <p:cNvPr id="5" name="Footer Placeholder 4">
            <a:extLst>
              <a:ext uri="{FF2B5EF4-FFF2-40B4-BE49-F238E27FC236}">
                <a16:creationId xmlns:a16="http://schemas.microsoft.com/office/drawing/2014/main" id="{425C5E9B-8A77-301E-D759-C7118294C6F7}"/>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258BA5B1-6DD8-EFF0-ECCD-99867F5BA9A3}"/>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Tree>
    <p:extLst>
      <p:ext uri="{BB962C8B-B14F-4D97-AF65-F5344CB8AC3E}">
        <p14:creationId xmlns:p14="http://schemas.microsoft.com/office/powerpoint/2010/main" val="3398487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892B8-5BFB-7729-82C5-DFFF7599929A}"/>
              </a:ext>
            </a:extLst>
          </p:cNvPr>
          <p:cNvSpPr>
            <a:spLocks noGrp="1"/>
          </p:cNvSpPr>
          <p:nvPr>
            <p:ph type="title"/>
          </p:nvPr>
        </p:nvSpPr>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9C0FDB4-939C-B681-0DC6-E3DF421092B0}"/>
              </a:ext>
            </a:extLst>
          </p:cNvPr>
          <p:cNvSpPr>
            <a:spLocks noGrp="1"/>
          </p:cNvSpPr>
          <p:nvPr>
            <p:ph sz="half" idx="1"/>
          </p:nvPr>
        </p:nvSpPr>
        <p:spPr>
          <a:xfrm>
            <a:off x="838200" y="1825625"/>
            <a:ext cx="5181600" cy="435133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905F5-F6FC-ABCB-111F-F86D245AA5C6}"/>
              </a:ext>
            </a:extLst>
          </p:cNvPr>
          <p:cNvSpPr>
            <a:spLocks noGrp="1"/>
          </p:cNvSpPr>
          <p:nvPr>
            <p:ph sz="half" idx="2"/>
          </p:nvPr>
        </p:nvSpPr>
        <p:spPr>
          <a:xfrm>
            <a:off x="6172200" y="1825625"/>
            <a:ext cx="5181600" cy="435133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7210E6-E97C-6070-1A33-B30A123DA41C}"/>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56275A04-3977-4C8C-ACA6-F821B9218D8C}" type="datetime1">
              <a:rPr lang="en-US" smtClean="0"/>
              <a:t>12/16/2025</a:t>
            </a:fld>
            <a:endParaRPr lang="en-US"/>
          </a:p>
        </p:txBody>
      </p:sp>
      <p:sp>
        <p:nvSpPr>
          <p:cNvPr id="6" name="Footer Placeholder 5">
            <a:extLst>
              <a:ext uri="{FF2B5EF4-FFF2-40B4-BE49-F238E27FC236}">
                <a16:creationId xmlns:a16="http://schemas.microsoft.com/office/drawing/2014/main" id="{21D27734-5A95-529F-C3F1-F9D47F9735B3}"/>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D638C296-9D47-EB82-A7F5-4376F20A96F9}"/>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8" name="Rectangle 7">
            <a:extLst>
              <a:ext uri="{FF2B5EF4-FFF2-40B4-BE49-F238E27FC236}">
                <a16:creationId xmlns:a16="http://schemas.microsoft.com/office/drawing/2014/main" id="{F494C222-AFCD-9E7C-F1CE-8B9F13F0BCC2}"/>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1662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85109-3081-98B1-B3A9-BDECB8D0FF9F}"/>
              </a:ext>
            </a:extLst>
          </p:cNvPr>
          <p:cNvSpPr>
            <a:spLocks noGrp="1"/>
          </p:cNvSpPr>
          <p:nvPr>
            <p:ph type="title"/>
          </p:nvPr>
        </p:nvSpPr>
        <p:spPr>
          <a:xfrm>
            <a:off x="839788" y="365125"/>
            <a:ext cx="10515600" cy="1325563"/>
          </a:xfrm>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9482F34D-6CE0-C42A-E2D7-ECEE5D5A62C0}"/>
              </a:ext>
            </a:extLst>
          </p:cNvPr>
          <p:cNvSpPr>
            <a:spLocks noGrp="1"/>
          </p:cNvSpPr>
          <p:nvPr>
            <p:ph type="body" idx="1"/>
          </p:nvPr>
        </p:nvSpPr>
        <p:spPr>
          <a:xfrm>
            <a:off x="839788" y="1681163"/>
            <a:ext cx="5157787" cy="823912"/>
          </a:xfrm>
        </p:spPr>
        <p:txBody>
          <a:bodyPr anchor="b"/>
          <a:lstStyle>
            <a:lvl1pPr marL="0" indent="0">
              <a:buNone/>
              <a:defRPr sz="2400" b="1">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C53869-6339-4D46-94FA-869F97B92CAB}"/>
              </a:ext>
            </a:extLst>
          </p:cNvPr>
          <p:cNvSpPr>
            <a:spLocks noGrp="1"/>
          </p:cNvSpPr>
          <p:nvPr>
            <p:ph sz="half" idx="2"/>
          </p:nvPr>
        </p:nvSpPr>
        <p:spPr>
          <a:xfrm>
            <a:off x="839788" y="2505075"/>
            <a:ext cx="5157787" cy="368458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3E4609-39D4-EBCC-7AE5-DECB1E69A0E4}"/>
              </a:ext>
            </a:extLst>
          </p:cNvPr>
          <p:cNvSpPr>
            <a:spLocks noGrp="1"/>
          </p:cNvSpPr>
          <p:nvPr>
            <p:ph type="body" sz="quarter" idx="3"/>
          </p:nvPr>
        </p:nvSpPr>
        <p:spPr>
          <a:xfrm>
            <a:off x="6172200" y="1681163"/>
            <a:ext cx="5183188" cy="823912"/>
          </a:xfrm>
        </p:spPr>
        <p:txBody>
          <a:bodyPr anchor="b"/>
          <a:lstStyle>
            <a:lvl1pPr marL="0" indent="0">
              <a:buNone/>
              <a:defRPr sz="2400" b="1">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15DCA5-946F-36FA-AFF7-1D4B3D0448C4}"/>
              </a:ext>
            </a:extLst>
          </p:cNvPr>
          <p:cNvSpPr>
            <a:spLocks noGrp="1"/>
          </p:cNvSpPr>
          <p:nvPr>
            <p:ph sz="quarter" idx="4"/>
          </p:nvPr>
        </p:nvSpPr>
        <p:spPr>
          <a:xfrm>
            <a:off x="6172200" y="2505075"/>
            <a:ext cx="5183188" cy="368458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469EB6-1239-839D-8677-425612FD3341}"/>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533153C2-23EA-4721-8799-4C8ED5CF1F06}" type="datetime1">
              <a:rPr lang="en-US" smtClean="0"/>
              <a:t>12/16/2025</a:t>
            </a:fld>
            <a:endParaRPr lang="en-US"/>
          </a:p>
        </p:txBody>
      </p:sp>
      <p:sp>
        <p:nvSpPr>
          <p:cNvPr id="8" name="Footer Placeholder 7">
            <a:extLst>
              <a:ext uri="{FF2B5EF4-FFF2-40B4-BE49-F238E27FC236}">
                <a16:creationId xmlns:a16="http://schemas.microsoft.com/office/drawing/2014/main" id="{594F57EC-9EA5-3821-FDFC-CB16A1481F69}"/>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9" name="Slide Number Placeholder 8">
            <a:extLst>
              <a:ext uri="{FF2B5EF4-FFF2-40B4-BE49-F238E27FC236}">
                <a16:creationId xmlns:a16="http://schemas.microsoft.com/office/drawing/2014/main" id="{9D42621C-56DF-7B01-339B-FD4652D84A32}"/>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10" name="Rectangle 9">
            <a:extLst>
              <a:ext uri="{FF2B5EF4-FFF2-40B4-BE49-F238E27FC236}">
                <a16:creationId xmlns:a16="http://schemas.microsoft.com/office/drawing/2014/main" id="{445BF1C4-FC53-9DFC-94F0-4E05097494F4}"/>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4626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D2A94-B5F0-C29E-144A-8084A314E052}"/>
              </a:ext>
            </a:extLst>
          </p:cNvPr>
          <p:cNvSpPr>
            <a:spLocks noGrp="1"/>
          </p:cNvSpPr>
          <p:nvPr>
            <p:ph type="title"/>
          </p:nvPr>
        </p:nvSpPr>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1D50A41E-211A-707F-F5E1-9EA4E0E9FE6F}"/>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D484372A-54DD-4404-9D4C-FF4CE5E9296F}" type="datetime1">
              <a:rPr lang="en-US" smtClean="0"/>
              <a:t>12/16/2025</a:t>
            </a:fld>
            <a:endParaRPr lang="en-US"/>
          </a:p>
        </p:txBody>
      </p:sp>
      <p:sp>
        <p:nvSpPr>
          <p:cNvPr id="4" name="Footer Placeholder 3">
            <a:extLst>
              <a:ext uri="{FF2B5EF4-FFF2-40B4-BE49-F238E27FC236}">
                <a16:creationId xmlns:a16="http://schemas.microsoft.com/office/drawing/2014/main" id="{CB72188A-357E-389E-6F79-9E02818A6305}"/>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5" name="Slide Number Placeholder 4">
            <a:extLst>
              <a:ext uri="{FF2B5EF4-FFF2-40B4-BE49-F238E27FC236}">
                <a16:creationId xmlns:a16="http://schemas.microsoft.com/office/drawing/2014/main" id="{A6F8E257-D536-D082-385F-A2A2E64EEC03}"/>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6" name="Rectangle 5">
            <a:extLst>
              <a:ext uri="{FF2B5EF4-FFF2-40B4-BE49-F238E27FC236}">
                <a16:creationId xmlns:a16="http://schemas.microsoft.com/office/drawing/2014/main" id="{442E51DE-C2C7-FA80-BF3F-6C2123A4DCD4}"/>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211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E8285E-95D3-4B21-7E4A-843F870423AC}"/>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9AE7213A-8F01-4334-B2F4-D202C90F26AE}" type="datetime1">
              <a:rPr lang="en-US" smtClean="0"/>
              <a:t>12/16/2025</a:t>
            </a:fld>
            <a:endParaRPr lang="en-US"/>
          </a:p>
        </p:txBody>
      </p:sp>
      <p:sp>
        <p:nvSpPr>
          <p:cNvPr id="3" name="Footer Placeholder 2">
            <a:extLst>
              <a:ext uri="{FF2B5EF4-FFF2-40B4-BE49-F238E27FC236}">
                <a16:creationId xmlns:a16="http://schemas.microsoft.com/office/drawing/2014/main" id="{E64F9CEE-EE15-3AA0-6AD2-8470FF38106C}"/>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4" name="Slide Number Placeholder 3">
            <a:extLst>
              <a:ext uri="{FF2B5EF4-FFF2-40B4-BE49-F238E27FC236}">
                <a16:creationId xmlns:a16="http://schemas.microsoft.com/office/drawing/2014/main" id="{F278CE7C-B76D-71ED-55A6-AA95632C457B}"/>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5" name="Rectangle 4">
            <a:extLst>
              <a:ext uri="{FF2B5EF4-FFF2-40B4-BE49-F238E27FC236}">
                <a16:creationId xmlns:a16="http://schemas.microsoft.com/office/drawing/2014/main" id="{DF66D8E2-D587-ED59-3A53-B5DA958BF004}"/>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4177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9BE35B-BB01-8AD9-5C95-F44D635E7F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61A472-B924-FCAA-4EE4-DA48B1626A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4D1C0-6E3F-5153-768C-9DBC4A03A4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FF249A-C06B-4814-89E4-D066D76E658A}" type="datetime1">
              <a:rPr lang="en-US" smtClean="0"/>
              <a:t>12/16/2025</a:t>
            </a:fld>
            <a:endParaRPr lang="en-US"/>
          </a:p>
        </p:txBody>
      </p:sp>
      <p:sp>
        <p:nvSpPr>
          <p:cNvPr id="5" name="Footer Placeholder 4">
            <a:extLst>
              <a:ext uri="{FF2B5EF4-FFF2-40B4-BE49-F238E27FC236}">
                <a16:creationId xmlns:a16="http://schemas.microsoft.com/office/drawing/2014/main" id="{8E96FEE1-D9C8-8468-CFAE-E5B0AB565A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BD89B0A-1739-2FB5-F18F-0E9C4BBCCF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58D2E1-1FB6-4B47-8FD8-936B3721BD41}" type="slidenum">
              <a:rPr lang="en-US" smtClean="0"/>
              <a:t>‹#›</a:t>
            </a:fld>
            <a:endParaRPr lang="en-US"/>
          </a:p>
        </p:txBody>
      </p:sp>
    </p:spTree>
    <p:extLst>
      <p:ext uri="{BB962C8B-B14F-4D97-AF65-F5344CB8AC3E}">
        <p14:creationId xmlns:p14="http://schemas.microsoft.com/office/powerpoint/2010/main" val="3532743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16052-8697-8B9B-1508-896D9B7E694B}"/>
              </a:ext>
            </a:extLst>
          </p:cNvPr>
          <p:cNvSpPr>
            <a:spLocks noGrp="1"/>
          </p:cNvSpPr>
          <p:nvPr>
            <p:ph type="ctrTitle"/>
          </p:nvPr>
        </p:nvSpPr>
        <p:spPr/>
        <p:txBody>
          <a:bodyPr>
            <a:normAutofit/>
          </a:bodyPr>
          <a:lstStyle/>
          <a:p>
            <a:r>
              <a:rPr lang="en-US" dirty="0"/>
              <a:t>ACRP 04-25: Airports and Communicable Diseases—Preparedness and Response</a:t>
            </a:r>
          </a:p>
        </p:txBody>
      </p:sp>
      <p:sp>
        <p:nvSpPr>
          <p:cNvPr id="3" name="Subtitle 2">
            <a:extLst>
              <a:ext uri="{FF2B5EF4-FFF2-40B4-BE49-F238E27FC236}">
                <a16:creationId xmlns:a16="http://schemas.microsoft.com/office/drawing/2014/main" id="{EC1392DF-CC67-55C8-E152-FF05312CA983}"/>
              </a:ext>
            </a:extLst>
          </p:cNvPr>
          <p:cNvSpPr>
            <a:spLocks noGrp="1"/>
          </p:cNvSpPr>
          <p:nvPr>
            <p:ph type="subTitle" idx="1"/>
          </p:nvPr>
        </p:nvSpPr>
        <p:spPr/>
        <p:txBody>
          <a:bodyPr/>
          <a:lstStyle/>
          <a:p>
            <a:r>
              <a:rPr lang="en-US" dirty="0"/>
              <a:t>Exercise </a:t>
            </a:r>
            <a:r>
              <a:rPr lang="en-US" dirty="0">
                <a:highlight>
                  <a:srgbClr val="FFFF00"/>
                </a:highlight>
              </a:rPr>
              <a:t>[Name]</a:t>
            </a:r>
          </a:p>
          <a:p>
            <a:r>
              <a:rPr lang="en-US" dirty="0"/>
              <a:t>Month, Date, Year</a:t>
            </a:r>
          </a:p>
          <a:p>
            <a:endParaRPr lang="en-US" dirty="0"/>
          </a:p>
        </p:txBody>
      </p:sp>
    </p:spTree>
    <p:extLst>
      <p:ext uri="{BB962C8B-B14F-4D97-AF65-F5344CB8AC3E}">
        <p14:creationId xmlns:p14="http://schemas.microsoft.com/office/powerpoint/2010/main" val="3698676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F3E25-FD2C-6317-CD60-CEF3EF66F0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D1661-0581-AD96-7CCB-2A9EE2F431C4}"/>
              </a:ext>
            </a:extLst>
          </p:cNvPr>
          <p:cNvSpPr>
            <a:spLocks noGrp="1"/>
          </p:cNvSpPr>
          <p:nvPr>
            <p:ph type="title"/>
          </p:nvPr>
        </p:nvSpPr>
        <p:spPr/>
        <p:txBody>
          <a:bodyPr/>
          <a:lstStyle/>
          <a:p>
            <a:r>
              <a:rPr lang="en-US" dirty="0"/>
              <a:t>Exercise Sections</a:t>
            </a:r>
          </a:p>
        </p:txBody>
      </p:sp>
      <p:sp>
        <p:nvSpPr>
          <p:cNvPr id="7" name="TextBox 6">
            <a:extLst>
              <a:ext uri="{FF2B5EF4-FFF2-40B4-BE49-F238E27FC236}">
                <a16:creationId xmlns:a16="http://schemas.microsoft.com/office/drawing/2014/main" id="{8BA54BD3-A586-C6B6-B2EC-75E6C20A2DF5}"/>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show the exercise structure.</a:t>
            </a:r>
          </a:p>
        </p:txBody>
      </p:sp>
      <p:sp>
        <p:nvSpPr>
          <p:cNvPr id="3" name="Content Placeholder 2">
            <a:extLst>
              <a:ext uri="{FF2B5EF4-FFF2-40B4-BE49-F238E27FC236}">
                <a16:creationId xmlns:a16="http://schemas.microsoft.com/office/drawing/2014/main" id="{2582D98F-F2DC-F51F-63B1-D22C6DD7002C}"/>
              </a:ext>
            </a:extLst>
          </p:cNvPr>
          <p:cNvSpPr>
            <a:spLocks noGrp="1"/>
          </p:cNvSpPr>
          <p:nvPr>
            <p:ph idx="1"/>
          </p:nvPr>
        </p:nvSpPr>
        <p:spPr>
          <a:xfrm>
            <a:off x="876300" y="1502229"/>
            <a:ext cx="10515600" cy="4590536"/>
          </a:xfrm>
        </p:spPr>
        <p:txBody>
          <a:bodyPr>
            <a:normAutofit fontScale="92500" lnSpcReduction="10000"/>
          </a:bodyPr>
          <a:lstStyle/>
          <a:p>
            <a:pPr marL="0" indent="0">
              <a:buNone/>
            </a:pPr>
            <a:r>
              <a:rPr lang="en-US" i="1" dirty="0">
                <a:highlight>
                  <a:srgbClr val="C0C0C0"/>
                </a:highlight>
              </a:rPr>
              <a:t> </a:t>
            </a:r>
          </a:p>
          <a:p>
            <a:r>
              <a:rPr lang="en-US" dirty="0"/>
              <a:t>Threat/Hazard background</a:t>
            </a:r>
          </a:p>
          <a:p>
            <a:r>
              <a:rPr lang="en-US" dirty="0"/>
              <a:t>Scenario background</a:t>
            </a:r>
          </a:p>
          <a:p>
            <a:r>
              <a:rPr lang="en-US" dirty="0"/>
              <a:t>Module 1</a:t>
            </a:r>
          </a:p>
          <a:p>
            <a:r>
              <a:rPr lang="en-US" dirty="0"/>
              <a:t>Break</a:t>
            </a:r>
          </a:p>
          <a:p>
            <a:r>
              <a:rPr lang="en-US" dirty="0"/>
              <a:t>Module 2</a:t>
            </a:r>
          </a:p>
          <a:p>
            <a:r>
              <a:rPr lang="en-US" dirty="0"/>
              <a:t>Break</a:t>
            </a:r>
          </a:p>
          <a:p>
            <a:r>
              <a:rPr lang="en-US" dirty="0"/>
              <a:t>Module 3</a:t>
            </a:r>
          </a:p>
          <a:p>
            <a:r>
              <a:rPr lang="en-US" dirty="0"/>
              <a:t>Hotwash</a:t>
            </a:r>
          </a:p>
          <a:p>
            <a:r>
              <a:rPr lang="en-US" dirty="0">
                <a:highlight>
                  <a:srgbClr val="FFFF00"/>
                </a:highlight>
              </a:rPr>
              <a:t>[Additional sections based on exercise requirements]</a:t>
            </a:r>
          </a:p>
        </p:txBody>
      </p:sp>
      <p:sp>
        <p:nvSpPr>
          <p:cNvPr id="4" name="Slide Number Placeholder 3">
            <a:extLst>
              <a:ext uri="{FF2B5EF4-FFF2-40B4-BE49-F238E27FC236}">
                <a16:creationId xmlns:a16="http://schemas.microsoft.com/office/drawing/2014/main" id="{FB35D3E4-2DE2-D8B9-607D-5A61D35FD7BA}"/>
              </a:ext>
            </a:extLst>
          </p:cNvPr>
          <p:cNvSpPr>
            <a:spLocks noGrp="1"/>
          </p:cNvSpPr>
          <p:nvPr>
            <p:ph type="sldNum" sz="quarter" idx="12"/>
          </p:nvPr>
        </p:nvSpPr>
        <p:spPr/>
        <p:txBody>
          <a:bodyPr/>
          <a:lstStyle/>
          <a:p>
            <a:fld id="{4258D2E1-1FB6-4B47-8FD8-936B3721BD41}" type="slidenum">
              <a:rPr lang="en-US" smtClean="0"/>
              <a:pPr/>
              <a:t>10</a:t>
            </a:fld>
            <a:endParaRPr lang="en-US"/>
          </a:p>
        </p:txBody>
      </p:sp>
    </p:spTree>
    <p:extLst>
      <p:ext uri="{BB962C8B-B14F-4D97-AF65-F5344CB8AC3E}">
        <p14:creationId xmlns:p14="http://schemas.microsoft.com/office/powerpoint/2010/main" val="3251317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9DDF5-53DC-9F14-96DE-48DD1D63B32E}"/>
              </a:ext>
            </a:extLst>
          </p:cNvPr>
          <p:cNvSpPr>
            <a:spLocks noGrp="1"/>
          </p:cNvSpPr>
          <p:nvPr>
            <p:ph type="title"/>
          </p:nvPr>
        </p:nvSpPr>
        <p:spPr/>
        <p:txBody>
          <a:bodyPr/>
          <a:lstStyle/>
          <a:p>
            <a:r>
              <a:rPr lang="en-US" dirty="0"/>
              <a:t>Threat/Hazard Background</a:t>
            </a:r>
          </a:p>
        </p:txBody>
      </p:sp>
      <p:sp>
        <p:nvSpPr>
          <p:cNvPr id="4" name="Slide Number Placeholder 3">
            <a:extLst>
              <a:ext uri="{FF2B5EF4-FFF2-40B4-BE49-F238E27FC236}">
                <a16:creationId xmlns:a16="http://schemas.microsoft.com/office/drawing/2014/main" id="{EAC09B49-23FA-607E-AD1F-F8D8DEFF50EC}"/>
              </a:ext>
            </a:extLst>
          </p:cNvPr>
          <p:cNvSpPr>
            <a:spLocks noGrp="1"/>
          </p:cNvSpPr>
          <p:nvPr>
            <p:ph type="sldNum" sz="quarter" idx="12"/>
          </p:nvPr>
        </p:nvSpPr>
        <p:spPr/>
        <p:txBody>
          <a:bodyPr/>
          <a:lstStyle/>
          <a:p>
            <a:fld id="{4258D2E1-1FB6-4B47-8FD8-936B3721BD41}" type="slidenum">
              <a:rPr lang="en-US" smtClean="0"/>
              <a:pPr/>
              <a:t>11</a:t>
            </a:fld>
            <a:endParaRPr lang="en-US"/>
          </a:p>
        </p:txBody>
      </p:sp>
    </p:spTree>
    <p:extLst>
      <p:ext uri="{BB962C8B-B14F-4D97-AF65-F5344CB8AC3E}">
        <p14:creationId xmlns:p14="http://schemas.microsoft.com/office/powerpoint/2010/main" val="3452947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570B9-B303-3536-B227-12B0A3071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485EE-FDB7-A6A3-78D7-9F1709681112}"/>
              </a:ext>
            </a:extLst>
          </p:cNvPr>
          <p:cNvSpPr>
            <a:spLocks noGrp="1"/>
          </p:cNvSpPr>
          <p:nvPr>
            <p:ph type="title"/>
          </p:nvPr>
        </p:nvSpPr>
        <p:spPr/>
        <p:txBody>
          <a:bodyPr/>
          <a:lstStyle/>
          <a:p>
            <a:r>
              <a:rPr lang="en-US" dirty="0"/>
              <a:t>Threat/Hazard Background Overview</a:t>
            </a:r>
          </a:p>
        </p:txBody>
      </p:sp>
      <p:sp>
        <p:nvSpPr>
          <p:cNvPr id="7" name="TextBox 6">
            <a:extLst>
              <a:ext uri="{FF2B5EF4-FFF2-40B4-BE49-F238E27FC236}">
                <a16:creationId xmlns:a16="http://schemas.microsoft.com/office/drawing/2014/main" id="{129448FF-9E61-48FE-17AB-64D81FBB779A}"/>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provide information on the threat/hazard background.</a:t>
            </a:r>
          </a:p>
        </p:txBody>
      </p:sp>
      <p:sp>
        <p:nvSpPr>
          <p:cNvPr id="3" name="Content Placeholder 2">
            <a:extLst>
              <a:ext uri="{FF2B5EF4-FFF2-40B4-BE49-F238E27FC236}">
                <a16:creationId xmlns:a16="http://schemas.microsoft.com/office/drawing/2014/main" id="{501A0E2A-7CEE-6F4B-1164-3C8C367DE8FE}"/>
              </a:ext>
            </a:extLst>
          </p:cNvPr>
          <p:cNvSpPr>
            <a:spLocks noGrp="1"/>
          </p:cNvSpPr>
          <p:nvPr>
            <p:ph idx="1"/>
          </p:nvPr>
        </p:nvSpPr>
        <p:spPr>
          <a:xfrm>
            <a:off x="876300" y="1502229"/>
            <a:ext cx="10515600" cy="4590536"/>
          </a:xfrm>
        </p:spPr>
        <p:txBody>
          <a:bodyPr/>
          <a:lstStyle/>
          <a:p>
            <a:pPr marL="0" indent="0">
              <a:buNone/>
            </a:pPr>
            <a:r>
              <a:rPr lang="en-US" i="1" dirty="0">
                <a:highlight>
                  <a:srgbClr val="C0C0C0"/>
                </a:highlight>
              </a:rPr>
              <a:t> </a:t>
            </a:r>
          </a:p>
          <a:p>
            <a:r>
              <a:rPr lang="en-US" dirty="0">
                <a:highlight>
                  <a:srgbClr val="FFFF00"/>
                </a:highlight>
              </a:rPr>
              <a:t>[What is threat/hazard]</a:t>
            </a:r>
          </a:p>
          <a:p>
            <a:r>
              <a:rPr lang="en-US" dirty="0">
                <a:highlight>
                  <a:srgbClr val="FFFF00"/>
                </a:highlight>
              </a:rPr>
              <a:t>[Key characteristics]</a:t>
            </a:r>
          </a:p>
          <a:p>
            <a:r>
              <a:rPr lang="en-US" dirty="0">
                <a:highlight>
                  <a:srgbClr val="FFFF00"/>
                </a:highlight>
              </a:rPr>
              <a:t>[Impacts on people, property, and operations]</a:t>
            </a:r>
          </a:p>
          <a:p>
            <a:r>
              <a:rPr lang="en-US" dirty="0">
                <a:highlight>
                  <a:srgbClr val="FFFF00"/>
                </a:highlight>
              </a:rPr>
              <a:t>[Other relevant considerations of the threat/hazard]</a:t>
            </a:r>
          </a:p>
        </p:txBody>
      </p:sp>
      <p:sp>
        <p:nvSpPr>
          <p:cNvPr id="4" name="Slide Number Placeholder 3">
            <a:extLst>
              <a:ext uri="{FF2B5EF4-FFF2-40B4-BE49-F238E27FC236}">
                <a16:creationId xmlns:a16="http://schemas.microsoft.com/office/drawing/2014/main" id="{4EBED183-AB91-DB96-3284-C40BC1D24F81}"/>
              </a:ext>
            </a:extLst>
          </p:cNvPr>
          <p:cNvSpPr>
            <a:spLocks noGrp="1"/>
          </p:cNvSpPr>
          <p:nvPr>
            <p:ph type="sldNum" sz="quarter" idx="12"/>
          </p:nvPr>
        </p:nvSpPr>
        <p:spPr/>
        <p:txBody>
          <a:bodyPr/>
          <a:lstStyle/>
          <a:p>
            <a:fld id="{4258D2E1-1FB6-4B47-8FD8-936B3721BD41}" type="slidenum">
              <a:rPr lang="en-US" smtClean="0"/>
              <a:pPr/>
              <a:t>12</a:t>
            </a:fld>
            <a:endParaRPr lang="en-US"/>
          </a:p>
        </p:txBody>
      </p:sp>
    </p:spTree>
    <p:extLst>
      <p:ext uri="{BB962C8B-B14F-4D97-AF65-F5344CB8AC3E}">
        <p14:creationId xmlns:p14="http://schemas.microsoft.com/office/powerpoint/2010/main" val="2185171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06564-C42B-B741-53F5-4017895752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9B13D7-6704-8B10-7C42-FB6C9A46F8E2}"/>
              </a:ext>
            </a:extLst>
          </p:cNvPr>
          <p:cNvSpPr>
            <a:spLocks noGrp="1"/>
          </p:cNvSpPr>
          <p:nvPr>
            <p:ph type="title"/>
          </p:nvPr>
        </p:nvSpPr>
        <p:spPr/>
        <p:txBody>
          <a:bodyPr/>
          <a:lstStyle/>
          <a:p>
            <a:r>
              <a:rPr lang="en-US" dirty="0"/>
              <a:t>Scenario Background</a:t>
            </a:r>
          </a:p>
        </p:txBody>
      </p:sp>
      <p:sp>
        <p:nvSpPr>
          <p:cNvPr id="4" name="Slide Number Placeholder 3">
            <a:extLst>
              <a:ext uri="{FF2B5EF4-FFF2-40B4-BE49-F238E27FC236}">
                <a16:creationId xmlns:a16="http://schemas.microsoft.com/office/drawing/2014/main" id="{3B601F75-ACF1-B385-842E-05ADBCB88A2B}"/>
              </a:ext>
            </a:extLst>
          </p:cNvPr>
          <p:cNvSpPr>
            <a:spLocks noGrp="1"/>
          </p:cNvSpPr>
          <p:nvPr>
            <p:ph type="sldNum" sz="quarter" idx="12"/>
          </p:nvPr>
        </p:nvSpPr>
        <p:spPr/>
        <p:txBody>
          <a:bodyPr/>
          <a:lstStyle/>
          <a:p>
            <a:fld id="{4258D2E1-1FB6-4B47-8FD8-936B3721BD41}" type="slidenum">
              <a:rPr lang="en-US" smtClean="0"/>
              <a:pPr/>
              <a:t>13</a:t>
            </a:fld>
            <a:endParaRPr lang="en-US"/>
          </a:p>
        </p:txBody>
      </p:sp>
    </p:spTree>
    <p:extLst>
      <p:ext uri="{BB962C8B-B14F-4D97-AF65-F5344CB8AC3E}">
        <p14:creationId xmlns:p14="http://schemas.microsoft.com/office/powerpoint/2010/main" val="1060914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3A4A2-6A47-0A4C-2C44-ACA1C6821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78310F-F207-8CE9-C9AB-256AE522CD84}"/>
              </a:ext>
            </a:extLst>
          </p:cNvPr>
          <p:cNvSpPr>
            <a:spLocks noGrp="1"/>
          </p:cNvSpPr>
          <p:nvPr>
            <p:ph type="title"/>
          </p:nvPr>
        </p:nvSpPr>
        <p:spPr/>
        <p:txBody>
          <a:bodyPr/>
          <a:lstStyle/>
          <a:p>
            <a:r>
              <a:rPr lang="en-US" dirty="0"/>
              <a:t>Scenario Background Overview</a:t>
            </a:r>
          </a:p>
        </p:txBody>
      </p:sp>
      <p:sp>
        <p:nvSpPr>
          <p:cNvPr id="7" name="TextBox 6">
            <a:extLst>
              <a:ext uri="{FF2B5EF4-FFF2-40B4-BE49-F238E27FC236}">
                <a16:creationId xmlns:a16="http://schemas.microsoft.com/office/drawing/2014/main" id="{2539442F-75A6-62D4-3216-A7635713FFA1}"/>
              </a:ext>
            </a:extLst>
          </p:cNvPr>
          <p:cNvSpPr txBox="1"/>
          <p:nvPr/>
        </p:nvSpPr>
        <p:spPr>
          <a:xfrm>
            <a:off x="914400" y="1502229"/>
            <a:ext cx="104394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provide an overview of the scenario background to orient participants before presenting them the individual modules.</a:t>
            </a:r>
          </a:p>
        </p:txBody>
      </p:sp>
      <p:sp>
        <p:nvSpPr>
          <p:cNvPr id="3" name="Content Placeholder 2">
            <a:extLst>
              <a:ext uri="{FF2B5EF4-FFF2-40B4-BE49-F238E27FC236}">
                <a16:creationId xmlns:a16="http://schemas.microsoft.com/office/drawing/2014/main" id="{7730E5A2-C5EA-D5EB-5F37-47248F0446F8}"/>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[Scenario context – description of the scene in which the scenario takes place]</a:t>
            </a:r>
          </a:p>
          <a:p>
            <a:r>
              <a:rPr lang="en-US" dirty="0">
                <a:highlight>
                  <a:srgbClr val="FFFF00"/>
                </a:highlight>
              </a:rPr>
              <a:t>[Scenario timeline – progression of incident over hours/days/weeks]</a:t>
            </a:r>
          </a:p>
          <a:p>
            <a:r>
              <a:rPr lang="en-US" dirty="0">
                <a:highlight>
                  <a:srgbClr val="FFFF00"/>
                </a:highlight>
              </a:rPr>
              <a:t>[Actors – description of actors in the scenario]</a:t>
            </a:r>
          </a:p>
          <a:p>
            <a:r>
              <a:rPr lang="en-US" dirty="0">
                <a:highlight>
                  <a:srgbClr val="FFFF00"/>
                </a:highlight>
              </a:rPr>
              <a:t>[Other relevant details for the scenario]</a:t>
            </a:r>
          </a:p>
        </p:txBody>
      </p:sp>
      <p:sp>
        <p:nvSpPr>
          <p:cNvPr id="4" name="Slide Number Placeholder 3">
            <a:extLst>
              <a:ext uri="{FF2B5EF4-FFF2-40B4-BE49-F238E27FC236}">
                <a16:creationId xmlns:a16="http://schemas.microsoft.com/office/drawing/2014/main" id="{1A0B5260-305B-35F5-FACA-A43ED9F348D5}"/>
              </a:ext>
            </a:extLst>
          </p:cNvPr>
          <p:cNvSpPr>
            <a:spLocks noGrp="1"/>
          </p:cNvSpPr>
          <p:nvPr>
            <p:ph type="sldNum" sz="quarter" idx="12"/>
          </p:nvPr>
        </p:nvSpPr>
        <p:spPr/>
        <p:txBody>
          <a:bodyPr/>
          <a:lstStyle/>
          <a:p>
            <a:fld id="{4258D2E1-1FB6-4B47-8FD8-936B3721BD41}" type="slidenum">
              <a:rPr lang="en-US" smtClean="0"/>
              <a:pPr/>
              <a:t>14</a:t>
            </a:fld>
            <a:endParaRPr lang="en-US"/>
          </a:p>
        </p:txBody>
      </p:sp>
    </p:spTree>
    <p:extLst>
      <p:ext uri="{BB962C8B-B14F-4D97-AF65-F5344CB8AC3E}">
        <p14:creationId xmlns:p14="http://schemas.microsoft.com/office/powerpoint/2010/main" val="4268484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488AE-21DC-F09C-4AED-369D2BE2FB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B3B8B-7190-A043-468B-D2CE949323BF}"/>
              </a:ext>
            </a:extLst>
          </p:cNvPr>
          <p:cNvSpPr>
            <a:spLocks noGrp="1"/>
          </p:cNvSpPr>
          <p:nvPr>
            <p:ph type="title"/>
          </p:nvPr>
        </p:nvSpPr>
        <p:spPr/>
        <p:txBody>
          <a:bodyPr/>
          <a:lstStyle/>
          <a:p>
            <a:r>
              <a:rPr lang="en-US" dirty="0"/>
              <a:t>Module 1</a:t>
            </a:r>
          </a:p>
        </p:txBody>
      </p:sp>
      <p:sp>
        <p:nvSpPr>
          <p:cNvPr id="4" name="Slide Number Placeholder 3">
            <a:extLst>
              <a:ext uri="{FF2B5EF4-FFF2-40B4-BE49-F238E27FC236}">
                <a16:creationId xmlns:a16="http://schemas.microsoft.com/office/drawing/2014/main" id="{991B0163-19B9-A643-E3E5-281277BFF8BD}"/>
              </a:ext>
            </a:extLst>
          </p:cNvPr>
          <p:cNvSpPr>
            <a:spLocks noGrp="1"/>
          </p:cNvSpPr>
          <p:nvPr>
            <p:ph type="sldNum" sz="quarter" idx="12"/>
          </p:nvPr>
        </p:nvSpPr>
        <p:spPr/>
        <p:txBody>
          <a:bodyPr/>
          <a:lstStyle/>
          <a:p>
            <a:fld id="{4258D2E1-1FB6-4B47-8FD8-936B3721BD41}" type="slidenum">
              <a:rPr lang="en-US" smtClean="0"/>
              <a:pPr/>
              <a:t>15</a:t>
            </a:fld>
            <a:endParaRPr lang="en-US"/>
          </a:p>
        </p:txBody>
      </p:sp>
    </p:spTree>
    <p:extLst>
      <p:ext uri="{BB962C8B-B14F-4D97-AF65-F5344CB8AC3E}">
        <p14:creationId xmlns:p14="http://schemas.microsoft.com/office/powerpoint/2010/main" val="3867730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97F6F-8086-45DB-C1B8-D09DC4DD29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0C70E-54D1-79A9-6E98-BE2F753130E4}"/>
              </a:ext>
            </a:extLst>
          </p:cNvPr>
          <p:cNvSpPr>
            <a:spLocks noGrp="1"/>
          </p:cNvSpPr>
          <p:nvPr>
            <p:ph type="title"/>
          </p:nvPr>
        </p:nvSpPr>
        <p:spPr/>
        <p:txBody>
          <a:bodyPr/>
          <a:lstStyle/>
          <a:p>
            <a:r>
              <a:rPr lang="en-US" dirty="0"/>
              <a:t>Module 1 Overview </a:t>
            </a:r>
          </a:p>
        </p:txBody>
      </p:sp>
      <p:sp>
        <p:nvSpPr>
          <p:cNvPr id="7" name="TextBox 6">
            <a:extLst>
              <a:ext uri="{FF2B5EF4-FFF2-40B4-BE49-F238E27FC236}">
                <a16:creationId xmlns:a16="http://schemas.microsoft.com/office/drawing/2014/main" id="{2B106EC9-2E28-200D-6B0B-7AD953752A0B}"/>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present Module 1.</a:t>
            </a:r>
          </a:p>
        </p:txBody>
      </p:sp>
      <p:sp>
        <p:nvSpPr>
          <p:cNvPr id="3" name="Content Placeholder 2">
            <a:extLst>
              <a:ext uri="{FF2B5EF4-FFF2-40B4-BE49-F238E27FC236}">
                <a16:creationId xmlns:a16="http://schemas.microsoft.com/office/drawing/2014/main" id="{312FE246-81A8-C426-7CEC-687D9CF63A1B}"/>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[Module 1 information]</a:t>
            </a:r>
          </a:p>
        </p:txBody>
      </p:sp>
      <p:sp>
        <p:nvSpPr>
          <p:cNvPr id="4" name="Slide Number Placeholder 3">
            <a:extLst>
              <a:ext uri="{FF2B5EF4-FFF2-40B4-BE49-F238E27FC236}">
                <a16:creationId xmlns:a16="http://schemas.microsoft.com/office/drawing/2014/main" id="{C6529BF0-B34E-2559-0589-F7AD0D9BCAA1}"/>
              </a:ext>
            </a:extLst>
          </p:cNvPr>
          <p:cNvSpPr>
            <a:spLocks noGrp="1"/>
          </p:cNvSpPr>
          <p:nvPr>
            <p:ph type="sldNum" sz="quarter" idx="12"/>
          </p:nvPr>
        </p:nvSpPr>
        <p:spPr/>
        <p:txBody>
          <a:bodyPr/>
          <a:lstStyle/>
          <a:p>
            <a:fld id="{4258D2E1-1FB6-4B47-8FD8-936B3721BD41}" type="slidenum">
              <a:rPr lang="en-US" smtClean="0"/>
              <a:pPr/>
              <a:t>16</a:t>
            </a:fld>
            <a:endParaRPr lang="en-US"/>
          </a:p>
        </p:txBody>
      </p:sp>
    </p:spTree>
    <p:extLst>
      <p:ext uri="{BB962C8B-B14F-4D97-AF65-F5344CB8AC3E}">
        <p14:creationId xmlns:p14="http://schemas.microsoft.com/office/powerpoint/2010/main" val="1876973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96F71-97AD-7800-2514-3F7C2C965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16607-A141-A50D-40A0-8AFC17E0668C}"/>
              </a:ext>
            </a:extLst>
          </p:cNvPr>
          <p:cNvSpPr>
            <a:spLocks noGrp="1"/>
          </p:cNvSpPr>
          <p:nvPr>
            <p:ph type="title"/>
          </p:nvPr>
        </p:nvSpPr>
        <p:spPr/>
        <p:txBody>
          <a:bodyPr/>
          <a:lstStyle/>
          <a:p>
            <a:r>
              <a:rPr lang="en-US" dirty="0"/>
              <a:t>Module 1 - Discussion</a:t>
            </a:r>
          </a:p>
        </p:txBody>
      </p:sp>
      <p:sp>
        <p:nvSpPr>
          <p:cNvPr id="7" name="TextBox 6">
            <a:extLst>
              <a:ext uri="{FF2B5EF4-FFF2-40B4-BE49-F238E27FC236}">
                <a16:creationId xmlns:a16="http://schemas.microsoft.com/office/drawing/2014/main" id="{1C217723-9703-FC2D-DBD8-6CECCB37419B}"/>
              </a:ext>
            </a:extLst>
          </p:cNvPr>
          <p:cNvSpPr txBox="1"/>
          <p:nvPr/>
        </p:nvSpPr>
        <p:spPr>
          <a:xfrm>
            <a:off x="914400" y="1502229"/>
            <a:ext cx="104394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present questions for Module 1. Use as many slides as necessary to present the full question list.</a:t>
            </a:r>
          </a:p>
        </p:txBody>
      </p:sp>
      <p:sp>
        <p:nvSpPr>
          <p:cNvPr id="3" name="Content Placeholder 2">
            <a:extLst>
              <a:ext uri="{FF2B5EF4-FFF2-40B4-BE49-F238E27FC236}">
                <a16:creationId xmlns:a16="http://schemas.microsoft.com/office/drawing/2014/main" id="{BDCE05DB-354B-704A-E35B-2BD66A3BC8EE}"/>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[Capabilities]</a:t>
            </a:r>
          </a:p>
          <a:p>
            <a:pPr lvl="1"/>
            <a:r>
              <a:rPr lang="en-US" sz="2600" dirty="0">
                <a:highlight>
                  <a:srgbClr val="FFFF00"/>
                </a:highlight>
              </a:rPr>
              <a:t>Question 1</a:t>
            </a:r>
          </a:p>
          <a:p>
            <a:pPr lvl="1"/>
            <a:r>
              <a:rPr lang="en-US" sz="2600" dirty="0">
                <a:highlight>
                  <a:srgbClr val="FFFF00"/>
                </a:highlight>
              </a:rPr>
              <a:t>Question 2</a:t>
            </a:r>
          </a:p>
          <a:p>
            <a:pPr lvl="1"/>
            <a:r>
              <a:rPr lang="en-US" sz="2600" dirty="0">
                <a:highlight>
                  <a:srgbClr val="FFFF00"/>
                </a:highlight>
              </a:rPr>
              <a:t>Question 3</a:t>
            </a:r>
          </a:p>
        </p:txBody>
      </p:sp>
      <p:sp>
        <p:nvSpPr>
          <p:cNvPr id="4" name="Slide Number Placeholder 3">
            <a:extLst>
              <a:ext uri="{FF2B5EF4-FFF2-40B4-BE49-F238E27FC236}">
                <a16:creationId xmlns:a16="http://schemas.microsoft.com/office/drawing/2014/main" id="{D5AEF61C-1329-536B-B8BE-215E3C451CE1}"/>
              </a:ext>
            </a:extLst>
          </p:cNvPr>
          <p:cNvSpPr>
            <a:spLocks noGrp="1"/>
          </p:cNvSpPr>
          <p:nvPr>
            <p:ph type="sldNum" sz="quarter" idx="12"/>
          </p:nvPr>
        </p:nvSpPr>
        <p:spPr/>
        <p:txBody>
          <a:bodyPr/>
          <a:lstStyle/>
          <a:p>
            <a:fld id="{4258D2E1-1FB6-4B47-8FD8-936B3721BD41}" type="slidenum">
              <a:rPr lang="en-US" smtClean="0"/>
              <a:pPr/>
              <a:t>17</a:t>
            </a:fld>
            <a:endParaRPr lang="en-US"/>
          </a:p>
        </p:txBody>
      </p:sp>
    </p:spTree>
    <p:extLst>
      <p:ext uri="{BB962C8B-B14F-4D97-AF65-F5344CB8AC3E}">
        <p14:creationId xmlns:p14="http://schemas.microsoft.com/office/powerpoint/2010/main" val="4182314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B405A-0DD1-4211-0BD7-FA85C779477B}"/>
              </a:ext>
            </a:extLst>
          </p:cNvPr>
          <p:cNvSpPr>
            <a:spLocks noGrp="1"/>
          </p:cNvSpPr>
          <p:nvPr>
            <p:ph type="title"/>
          </p:nvPr>
        </p:nvSpPr>
        <p:spPr/>
        <p:txBody>
          <a:bodyPr/>
          <a:lstStyle/>
          <a:p>
            <a:r>
              <a:rPr lang="en-US" dirty="0"/>
              <a:t>Break</a:t>
            </a:r>
          </a:p>
        </p:txBody>
      </p:sp>
      <p:sp>
        <p:nvSpPr>
          <p:cNvPr id="4" name="Slide Number Placeholder 3">
            <a:extLst>
              <a:ext uri="{FF2B5EF4-FFF2-40B4-BE49-F238E27FC236}">
                <a16:creationId xmlns:a16="http://schemas.microsoft.com/office/drawing/2014/main" id="{0E076FC5-DDCA-C6D1-B2F3-3BDEC59AE3D8}"/>
              </a:ext>
            </a:extLst>
          </p:cNvPr>
          <p:cNvSpPr>
            <a:spLocks noGrp="1"/>
          </p:cNvSpPr>
          <p:nvPr>
            <p:ph type="sldNum" sz="quarter" idx="12"/>
          </p:nvPr>
        </p:nvSpPr>
        <p:spPr/>
        <p:txBody>
          <a:bodyPr/>
          <a:lstStyle/>
          <a:p>
            <a:fld id="{4258D2E1-1FB6-4B47-8FD8-936B3721BD41}" type="slidenum">
              <a:rPr lang="en-US" smtClean="0"/>
              <a:pPr/>
              <a:t>18</a:t>
            </a:fld>
            <a:endParaRPr lang="en-US"/>
          </a:p>
        </p:txBody>
      </p:sp>
    </p:spTree>
    <p:extLst>
      <p:ext uri="{BB962C8B-B14F-4D97-AF65-F5344CB8AC3E}">
        <p14:creationId xmlns:p14="http://schemas.microsoft.com/office/powerpoint/2010/main" val="574377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49FED-F065-2274-2DFB-0D94373973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F3F3B1-0D26-3607-803E-6EACCAC18526}"/>
              </a:ext>
            </a:extLst>
          </p:cNvPr>
          <p:cNvSpPr>
            <a:spLocks noGrp="1"/>
          </p:cNvSpPr>
          <p:nvPr>
            <p:ph type="title"/>
          </p:nvPr>
        </p:nvSpPr>
        <p:spPr/>
        <p:txBody>
          <a:bodyPr/>
          <a:lstStyle/>
          <a:p>
            <a:r>
              <a:rPr lang="en-US" dirty="0"/>
              <a:t>Module 2</a:t>
            </a:r>
          </a:p>
        </p:txBody>
      </p:sp>
      <p:sp>
        <p:nvSpPr>
          <p:cNvPr id="4" name="Slide Number Placeholder 3">
            <a:extLst>
              <a:ext uri="{FF2B5EF4-FFF2-40B4-BE49-F238E27FC236}">
                <a16:creationId xmlns:a16="http://schemas.microsoft.com/office/drawing/2014/main" id="{EED743AA-A889-20B2-CDC2-24E07FF820F1}"/>
              </a:ext>
            </a:extLst>
          </p:cNvPr>
          <p:cNvSpPr>
            <a:spLocks noGrp="1"/>
          </p:cNvSpPr>
          <p:nvPr>
            <p:ph type="sldNum" sz="quarter" idx="12"/>
          </p:nvPr>
        </p:nvSpPr>
        <p:spPr/>
        <p:txBody>
          <a:bodyPr/>
          <a:lstStyle/>
          <a:p>
            <a:fld id="{4258D2E1-1FB6-4B47-8FD8-936B3721BD41}" type="slidenum">
              <a:rPr lang="en-US" smtClean="0"/>
              <a:pPr/>
              <a:t>19</a:t>
            </a:fld>
            <a:endParaRPr lang="en-US"/>
          </a:p>
        </p:txBody>
      </p:sp>
    </p:spTree>
    <p:extLst>
      <p:ext uri="{BB962C8B-B14F-4D97-AF65-F5344CB8AC3E}">
        <p14:creationId xmlns:p14="http://schemas.microsoft.com/office/powerpoint/2010/main" val="192055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AA579-1A2F-72C0-2255-29CCCD0976E1}"/>
              </a:ext>
            </a:extLst>
          </p:cNvPr>
          <p:cNvSpPr>
            <a:spLocks noGrp="1"/>
          </p:cNvSpPr>
          <p:nvPr>
            <p:ph type="title"/>
          </p:nvPr>
        </p:nvSpPr>
        <p:spPr/>
        <p:txBody>
          <a:bodyPr/>
          <a:lstStyle/>
          <a:p>
            <a:r>
              <a:rPr lang="en-US" dirty="0"/>
              <a:t>Exercise Meeting Template Instructions</a:t>
            </a:r>
          </a:p>
        </p:txBody>
      </p:sp>
      <p:sp>
        <p:nvSpPr>
          <p:cNvPr id="3" name="Content Placeholder 2">
            <a:extLst>
              <a:ext uri="{FF2B5EF4-FFF2-40B4-BE49-F238E27FC236}">
                <a16:creationId xmlns:a16="http://schemas.microsoft.com/office/drawing/2014/main" id="{C58927E7-5078-00D6-B823-2BEDF6F4E547}"/>
              </a:ext>
            </a:extLst>
          </p:cNvPr>
          <p:cNvSpPr>
            <a:spLocks noGrp="1"/>
          </p:cNvSpPr>
          <p:nvPr>
            <p:ph idx="1"/>
          </p:nvPr>
        </p:nvSpPr>
        <p:spPr/>
        <p:txBody>
          <a:bodyPr/>
          <a:lstStyle/>
          <a:p>
            <a:r>
              <a:rPr lang="en-US" sz="2000" i="1" dirty="0">
                <a:highlight>
                  <a:srgbClr val="C0C0C0"/>
                </a:highlight>
              </a:rPr>
              <a:t>Tailor this exercise meeting template to your own agency/organization needs for your intended exercise.</a:t>
            </a:r>
          </a:p>
          <a:p>
            <a:r>
              <a:rPr lang="en-US" sz="2000" i="1" dirty="0">
                <a:highlight>
                  <a:srgbClr val="C0C0C0"/>
                </a:highlight>
              </a:rPr>
              <a:t>Review applicable instructions, highlighted in gray, at the beginning of each slide and update the slide with your own agency/organization’s information requirements.</a:t>
            </a:r>
          </a:p>
          <a:p>
            <a:pPr lvl="1"/>
            <a:r>
              <a:rPr lang="en-US" sz="1800" i="1" dirty="0">
                <a:highlight>
                  <a:srgbClr val="C0C0C0"/>
                </a:highlight>
              </a:rPr>
              <a:t>Insert your own information in </a:t>
            </a:r>
            <a:r>
              <a:rPr lang="en-US" sz="1800" i="1" dirty="0">
                <a:highlight>
                  <a:srgbClr val="FFFF00"/>
                </a:highlight>
              </a:rPr>
              <a:t>yellow highlighted areas, </a:t>
            </a:r>
            <a:r>
              <a:rPr lang="en-US" sz="1800" i="1" dirty="0">
                <a:highlight>
                  <a:srgbClr val="C0C0C0"/>
                </a:highlight>
              </a:rPr>
              <a:t>as applicable.</a:t>
            </a:r>
          </a:p>
          <a:p>
            <a:endParaRPr lang="en-US" dirty="0"/>
          </a:p>
        </p:txBody>
      </p:sp>
      <p:sp>
        <p:nvSpPr>
          <p:cNvPr id="4" name="Slide Number Placeholder 3">
            <a:extLst>
              <a:ext uri="{FF2B5EF4-FFF2-40B4-BE49-F238E27FC236}">
                <a16:creationId xmlns:a16="http://schemas.microsoft.com/office/drawing/2014/main" id="{AAADB9EA-A85D-14DA-DD54-7E9CFF065CA2}"/>
              </a:ext>
            </a:extLst>
          </p:cNvPr>
          <p:cNvSpPr>
            <a:spLocks noGrp="1"/>
          </p:cNvSpPr>
          <p:nvPr>
            <p:ph type="sldNum" sz="quarter" idx="12"/>
          </p:nvPr>
        </p:nvSpPr>
        <p:spPr/>
        <p:txBody>
          <a:bodyPr/>
          <a:lstStyle/>
          <a:p>
            <a:fld id="{4258D2E1-1FB6-4B47-8FD8-936B3721BD41}" type="slidenum">
              <a:rPr lang="en-US" smtClean="0"/>
              <a:pPr/>
              <a:t>2</a:t>
            </a:fld>
            <a:endParaRPr lang="en-US"/>
          </a:p>
        </p:txBody>
      </p:sp>
    </p:spTree>
    <p:extLst>
      <p:ext uri="{BB962C8B-B14F-4D97-AF65-F5344CB8AC3E}">
        <p14:creationId xmlns:p14="http://schemas.microsoft.com/office/powerpoint/2010/main" val="1592200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1F6CD-6798-64BF-F40B-F09C6DD48E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4C4B8-52E7-3031-10D9-185DB6C39402}"/>
              </a:ext>
            </a:extLst>
          </p:cNvPr>
          <p:cNvSpPr>
            <a:spLocks noGrp="1"/>
          </p:cNvSpPr>
          <p:nvPr>
            <p:ph type="title"/>
          </p:nvPr>
        </p:nvSpPr>
        <p:spPr/>
        <p:txBody>
          <a:bodyPr/>
          <a:lstStyle/>
          <a:p>
            <a:r>
              <a:rPr lang="en-US" dirty="0"/>
              <a:t>Module 2 Overview </a:t>
            </a:r>
          </a:p>
        </p:txBody>
      </p:sp>
      <p:sp>
        <p:nvSpPr>
          <p:cNvPr id="7" name="TextBox 6">
            <a:extLst>
              <a:ext uri="{FF2B5EF4-FFF2-40B4-BE49-F238E27FC236}">
                <a16:creationId xmlns:a16="http://schemas.microsoft.com/office/drawing/2014/main" id="{03B1C8EA-A67F-CC4F-764B-4808A373BA82}"/>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present Module 2.</a:t>
            </a:r>
          </a:p>
        </p:txBody>
      </p:sp>
      <p:sp>
        <p:nvSpPr>
          <p:cNvPr id="3" name="Content Placeholder 2">
            <a:extLst>
              <a:ext uri="{FF2B5EF4-FFF2-40B4-BE49-F238E27FC236}">
                <a16:creationId xmlns:a16="http://schemas.microsoft.com/office/drawing/2014/main" id="{7545381C-D033-5EFB-CB2F-44460B596B2A}"/>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[Module 2 information]</a:t>
            </a:r>
          </a:p>
        </p:txBody>
      </p:sp>
      <p:sp>
        <p:nvSpPr>
          <p:cNvPr id="4" name="Slide Number Placeholder 3">
            <a:extLst>
              <a:ext uri="{FF2B5EF4-FFF2-40B4-BE49-F238E27FC236}">
                <a16:creationId xmlns:a16="http://schemas.microsoft.com/office/drawing/2014/main" id="{27DC923F-3854-5DE3-7AC0-8191AD6753C8}"/>
              </a:ext>
            </a:extLst>
          </p:cNvPr>
          <p:cNvSpPr>
            <a:spLocks noGrp="1"/>
          </p:cNvSpPr>
          <p:nvPr>
            <p:ph type="sldNum" sz="quarter" idx="12"/>
          </p:nvPr>
        </p:nvSpPr>
        <p:spPr/>
        <p:txBody>
          <a:bodyPr/>
          <a:lstStyle/>
          <a:p>
            <a:fld id="{4258D2E1-1FB6-4B47-8FD8-936B3721BD41}" type="slidenum">
              <a:rPr lang="en-US" smtClean="0"/>
              <a:pPr/>
              <a:t>20</a:t>
            </a:fld>
            <a:endParaRPr lang="en-US"/>
          </a:p>
        </p:txBody>
      </p:sp>
    </p:spTree>
    <p:extLst>
      <p:ext uri="{BB962C8B-B14F-4D97-AF65-F5344CB8AC3E}">
        <p14:creationId xmlns:p14="http://schemas.microsoft.com/office/powerpoint/2010/main" val="759702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4122B-6FC2-95DA-D612-E9FEADEEDE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354FE-6B78-7E31-05B8-7F6B5DEE239B}"/>
              </a:ext>
            </a:extLst>
          </p:cNvPr>
          <p:cNvSpPr>
            <a:spLocks noGrp="1"/>
          </p:cNvSpPr>
          <p:nvPr>
            <p:ph type="title"/>
          </p:nvPr>
        </p:nvSpPr>
        <p:spPr/>
        <p:txBody>
          <a:bodyPr/>
          <a:lstStyle/>
          <a:p>
            <a:r>
              <a:rPr lang="en-US" dirty="0"/>
              <a:t>Module 2 - Discussion</a:t>
            </a:r>
          </a:p>
        </p:txBody>
      </p:sp>
      <p:sp>
        <p:nvSpPr>
          <p:cNvPr id="7" name="TextBox 6">
            <a:extLst>
              <a:ext uri="{FF2B5EF4-FFF2-40B4-BE49-F238E27FC236}">
                <a16:creationId xmlns:a16="http://schemas.microsoft.com/office/drawing/2014/main" id="{EE4E1341-173C-43A5-8E02-27CF63F97D2A}"/>
              </a:ext>
            </a:extLst>
          </p:cNvPr>
          <p:cNvSpPr txBox="1"/>
          <p:nvPr/>
        </p:nvSpPr>
        <p:spPr>
          <a:xfrm>
            <a:off x="914400" y="1502229"/>
            <a:ext cx="104394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present questions for Module 2. Use as many slides as necessary to present the full question list.</a:t>
            </a:r>
          </a:p>
        </p:txBody>
      </p:sp>
      <p:sp>
        <p:nvSpPr>
          <p:cNvPr id="3" name="Content Placeholder 2">
            <a:extLst>
              <a:ext uri="{FF2B5EF4-FFF2-40B4-BE49-F238E27FC236}">
                <a16:creationId xmlns:a16="http://schemas.microsoft.com/office/drawing/2014/main" id="{26C12317-F61B-0F31-4280-92DE50DEA748}"/>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[Capabilities]</a:t>
            </a:r>
          </a:p>
          <a:p>
            <a:pPr lvl="1"/>
            <a:r>
              <a:rPr lang="en-US" sz="2600" dirty="0">
                <a:highlight>
                  <a:srgbClr val="FFFF00"/>
                </a:highlight>
              </a:rPr>
              <a:t>Question 1</a:t>
            </a:r>
          </a:p>
          <a:p>
            <a:pPr lvl="1"/>
            <a:r>
              <a:rPr lang="en-US" sz="2600" dirty="0">
                <a:highlight>
                  <a:srgbClr val="FFFF00"/>
                </a:highlight>
              </a:rPr>
              <a:t>Question 2</a:t>
            </a:r>
          </a:p>
          <a:p>
            <a:pPr lvl="1"/>
            <a:r>
              <a:rPr lang="en-US" sz="2600" dirty="0">
                <a:highlight>
                  <a:srgbClr val="FFFF00"/>
                </a:highlight>
              </a:rPr>
              <a:t>Question 3</a:t>
            </a:r>
          </a:p>
        </p:txBody>
      </p:sp>
      <p:sp>
        <p:nvSpPr>
          <p:cNvPr id="4" name="Slide Number Placeholder 3">
            <a:extLst>
              <a:ext uri="{FF2B5EF4-FFF2-40B4-BE49-F238E27FC236}">
                <a16:creationId xmlns:a16="http://schemas.microsoft.com/office/drawing/2014/main" id="{F719786E-5891-A6D4-7C64-7EC99F8AA508}"/>
              </a:ext>
            </a:extLst>
          </p:cNvPr>
          <p:cNvSpPr>
            <a:spLocks noGrp="1"/>
          </p:cNvSpPr>
          <p:nvPr>
            <p:ph type="sldNum" sz="quarter" idx="12"/>
          </p:nvPr>
        </p:nvSpPr>
        <p:spPr/>
        <p:txBody>
          <a:bodyPr/>
          <a:lstStyle/>
          <a:p>
            <a:fld id="{4258D2E1-1FB6-4B47-8FD8-936B3721BD41}" type="slidenum">
              <a:rPr lang="en-US" smtClean="0"/>
              <a:pPr/>
              <a:t>21</a:t>
            </a:fld>
            <a:endParaRPr lang="en-US"/>
          </a:p>
        </p:txBody>
      </p:sp>
    </p:spTree>
    <p:extLst>
      <p:ext uri="{BB962C8B-B14F-4D97-AF65-F5344CB8AC3E}">
        <p14:creationId xmlns:p14="http://schemas.microsoft.com/office/powerpoint/2010/main" val="905865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F22F8-8FFC-AF6B-82C0-6A89FCB569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10D723-85EC-B759-DEEB-ACA8FE7335E9}"/>
              </a:ext>
            </a:extLst>
          </p:cNvPr>
          <p:cNvSpPr>
            <a:spLocks noGrp="1"/>
          </p:cNvSpPr>
          <p:nvPr>
            <p:ph type="title"/>
          </p:nvPr>
        </p:nvSpPr>
        <p:spPr/>
        <p:txBody>
          <a:bodyPr/>
          <a:lstStyle/>
          <a:p>
            <a:r>
              <a:rPr lang="en-US" dirty="0"/>
              <a:t>Break </a:t>
            </a:r>
          </a:p>
        </p:txBody>
      </p:sp>
      <p:sp>
        <p:nvSpPr>
          <p:cNvPr id="4" name="Slide Number Placeholder 3">
            <a:extLst>
              <a:ext uri="{FF2B5EF4-FFF2-40B4-BE49-F238E27FC236}">
                <a16:creationId xmlns:a16="http://schemas.microsoft.com/office/drawing/2014/main" id="{4A970C20-C61C-468E-B5E4-567915402793}"/>
              </a:ext>
            </a:extLst>
          </p:cNvPr>
          <p:cNvSpPr>
            <a:spLocks noGrp="1"/>
          </p:cNvSpPr>
          <p:nvPr>
            <p:ph type="sldNum" sz="quarter" idx="12"/>
          </p:nvPr>
        </p:nvSpPr>
        <p:spPr/>
        <p:txBody>
          <a:bodyPr/>
          <a:lstStyle/>
          <a:p>
            <a:fld id="{4258D2E1-1FB6-4B47-8FD8-936B3721BD41}" type="slidenum">
              <a:rPr lang="en-US" smtClean="0"/>
              <a:pPr/>
              <a:t>22</a:t>
            </a:fld>
            <a:endParaRPr lang="en-US"/>
          </a:p>
        </p:txBody>
      </p:sp>
    </p:spTree>
    <p:extLst>
      <p:ext uri="{BB962C8B-B14F-4D97-AF65-F5344CB8AC3E}">
        <p14:creationId xmlns:p14="http://schemas.microsoft.com/office/powerpoint/2010/main" val="41572540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CCBB0-DBFE-116A-3EF5-BFEB60361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BA9F68-FD3A-788E-7277-4F2519C1DD7F}"/>
              </a:ext>
            </a:extLst>
          </p:cNvPr>
          <p:cNvSpPr>
            <a:spLocks noGrp="1"/>
          </p:cNvSpPr>
          <p:nvPr>
            <p:ph type="title"/>
          </p:nvPr>
        </p:nvSpPr>
        <p:spPr/>
        <p:txBody>
          <a:bodyPr/>
          <a:lstStyle/>
          <a:p>
            <a:r>
              <a:rPr lang="en-US" dirty="0"/>
              <a:t>Module 3</a:t>
            </a:r>
          </a:p>
        </p:txBody>
      </p:sp>
      <p:sp>
        <p:nvSpPr>
          <p:cNvPr id="4" name="Slide Number Placeholder 3">
            <a:extLst>
              <a:ext uri="{FF2B5EF4-FFF2-40B4-BE49-F238E27FC236}">
                <a16:creationId xmlns:a16="http://schemas.microsoft.com/office/drawing/2014/main" id="{D83406E0-3BE9-4630-E714-80429C72D719}"/>
              </a:ext>
            </a:extLst>
          </p:cNvPr>
          <p:cNvSpPr>
            <a:spLocks noGrp="1"/>
          </p:cNvSpPr>
          <p:nvPr>
            <p:ph type="sldNum" sz="quarter" idx="12"/>
          </p:nvPr>
        </p:nvSpPr>
        <p:spPr/>
        <p:txBody>
          <a:bodyPr/>
          <a:lstStyle/>
          <a:p>
            <a:fld id="{4258D2E1-1FB6-4B47-8FD8-936B3721BD41}" type="slidenum">
              <a:rPr lang="en-US" smtClean="0"/>
              <a:pPr/>
              <a:t>23</a:t>
            </a:fld>
            <a:endParaRPr lang="en-US"/>
          </a:p>
        </p:txBody>
      </p:sp>
    </p:spTree>
    <p:extLst>
      <p:ext uri="{BB962C8B-B14F-4D97-AF65-F5344CB8AC3E}">
        <p14:creationId xmlns:p14="http://schemas.microsoft.com/office/powerpoint/2010/main" val="42160606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26301-BE6F-10BF-C9B1-A97B692762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02EC6B-7F93-2A38-009F-5883155F3E42}"/>
              </a:ext>
            </a:extLst>
          </p:cNvPr>
          <p:cNvSpPr>
            <a:spLocks noGrp="1"/>
          </p:cNvSpPr>
          <p:nvPr>
            <p:ph type="title"/>
          </p:nvPr>
        </p:nvSpPr>
        <p:spPr/>
        <p:txBody>
          <a:bodyPr/>
          <a:lstStyle/>
          <a:p>
            <a:r>
              <a:rPr lang="en-US" dirty="0"/>
              <a:t>Module 3 Overview </a:t>
            </a:r>
          </a:p>
        </p:txBody>
      </p:sp>
      <p:sp>
        <p:nvSpPr>
          <p:cNvPr id="7" name="TextBox 6">
            <a:extLst>
              <a:ext uri="{FF2B5EF4-FFF2-40B4-BE49-F238E27FC236}">
                <a16:creationId xmlns:a16="http://schemas.microsoft.com/office/drawing/2014/main" id="{0572A3C8-09D9-86B0-A3E6-641A85F3E7CD}"/>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present Module 3.</a:t>
            </a:r>
          </a:p>
        </p:txBody>
      </p:sp>
      <p:sp>
        <p:nvSpPr>
          <p:cNvPr id="3" name="Content Placeholder 2">
            <a:extLst>
              <a:ext uri="{FF2B5EF4-FFF2-40B4-BE49-F238E27FC236}">
                <a16:creationId xmlns:a16="http://schemas.microsoft.com/office/drawing/2014/main" id="{165B98E2-01A7-3C72-5539-A1E72BF4C14F}"/>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[Module 3 information]</a:t>
            </a:r>
          </a:p>
        </p:txBody>
      </p:sp>
      <p:sp>
        <p:nvSpPr>
          <p:cNvPr id="4" name="Slide Number Placeholder 3">
            <a:extLst>
              <a:ext uri="{FF2B5EF4-FFF2-40B4-BE49-F238E27FC236}">
                <a16:creationId xmlns:a16="http://schemas.microsoft.com/office/drawing/2014/main" id="{0E59B946-902F-DD14-9E47-6B8E04EB5023}"/>
              </a:ext>
            </a:extLst>
          </p:cNvPr>
          <p:cNvSpPr>
            <a:spLocks noGrp="1"/>
          </p:cNvSpPr>
          <p:nvPr>
            <p:ph type="sldNum" sz="quarter" idx="12"/>
          </p:nvPr>
        </p:nvSpPr>
        <p:spPr/>
        <p:txBody>
          <a:bodyPr/>
          <a:lstStyle/>
          <a:p>
            <a:fld id="{4258D2E1-1FB6-4B47-8FD8-936B3721BD41}" type="slidenum">
              <a:rPr lang="en-US" smtClean="0"/>
              <a:pPr/>
              <a:t>24</a:t>
            </a:fld>
            <a:endParaRPr lang="en-US"/>
          </a:p>
        </p:txBody>
      </p:sp>
    </p:spTree>
    <p:extLst>
      <p:ext uri="{BB962C8B-B14F-4D97-AF65-F5344CB8AC3E}">
        <p14:creationId xmlns:p14="http://schemas.microsoft.com/office/powerpoint/2010/main" val="3535781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674BE-94D9-F779-3F75-736ED9B181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1D6599-2D70-34F6-EF99-1CD9CDB4F31C}"/>
              </a:ext>
            </a:extLst>
          </p:cNvPr>
          <p:cNvSpPr>
            <a:spLocks noGrp="1"/>
          </p:cNvSpPr>
          <p:nvPr>
            <p:ph type="title"/>
          </p:nvPr>
        </p:nvSpPr>
        <p:spPr/>
        <p:txBody>
          <a:bodyPr/>
          <a:lstStyle/>
          <a:p>
            <a:r>
              <a:rPr lang="en-US" dirty="0"/>
              <a:t>Module 3 - Discussion</a:t>
            </a:r>
          </a:p>
        </p:txBody>
      </p:sp>
      <p:sp>
        <p:nvSpPr>
          <p:cNvPr id="7" name="TextBox 6">
            <a:extLst>
              <a:ext uri="{FF2B5EF4-FFF2-40B4-BE49-F238E27FC236}">
                <a16:creationId xmlns:a16="http://schemas.microsoft.com/office/drawing/2014/main" id="{8515D3F5-4958-5367-0B23-ED820D5027EB}"/>
              </a:ext>
            </a:extLst>
          </p:cNvPr>
          <p:cNvSpPr txBox="1"/>
          <p:nvPr/>
        </p:nvSpPr>
        <p:spPr>
          <a:xfrm>
            <a:off x="914400" y="1502229"/>
            <a:ext cx="104394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present questions for Module 3. Use as many slides as necessary to present the full question list.</a:t>
            </a:r>
          </a:p>
        </p:txBody>
      </p:sp>
      <p:sp>
        <p:nvSpPr>
          <p:cNvPr id="3" name="Content Placeholder 2">
            <a:extLst>
              <a:ext uri="{FF2B5EF4-FFF2-40B4-BE49-F238E27FC236}">
                <a16:creationId xmlns:a16="http://schemas.microsoft.com/office/drawing/2014/main" id="{D5DAAC52-9D55-4DCD-4054-D0BFD9195271}"/>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[Capabilities]</a:t>
            </a:r>
          </a:p>
          <a:p>
            <a:pPr lvl="1"/>
            <a:r>
              <a:rPr lang="en-US" dirty="0">
                <a:highlight>
                  <a:srgbClr val="FFFF00"/>
                </a:highlight>
              </a:rPr>
              <a:t>Question 1</a:t>
            </a:r>
          </a:p>
          <a:p>
            <a:pPr lvl="1"/>
            <a:r>
              <a:rPr lang="en-US" dirty="0">
                <a:highlight>
                  <a:srgbClr val="FFFF00"/>
                </a:highlight>
              </a:rPr>
              <a:t>Question 2</a:t>
            </a:r>
          </a:p>
          <a:p>
            <a:pPr lvl="1"/>
            <a:r>
              <a:rPr lang="en-US" dirty="0">
                <a:highlight>
                  <a:srgbClr val="FFFF00"/>
                </a:highlight>
              </a:rPr>
              <a:t>Question 3</a:t>
            </a:r>
          </a:p>
        </p:txBody>
      </p:sp>
      <p:sp>
        <p:nvSpPr>
          <p:cNvPr id="4" name="Slide Number Placeholder 3">
            <a:extLst>
              <a:ext uri="{FF2B5EF4-FFF2-40B4-BE49-F238E27FC236}">
                <a16:creationId xmlns:a16="http://schemas.microsoft.com/office/drawing/2014/main" id="{BF3F59AF-ADD3-286B-2651-25315058BBBE}"/>
              </a:ext>
            </a:extLst>
          </p:cNvPr>
          <p:cNvSpPr>
            <a:spLocks noGrp="1"/>
          </p:cNvSpPr>
          <p:nvPr>
            <p:ph type="sldNum" sz="quarter" idx="12"/>
          </p:nvPr>
        </p:nvSpPr>
        <p:spPr/>
        <p:txBody>
          <a:bodyPr/>
          <a:lstStyle/>
          <a:p>
            <a:fld id="{4258D2E1-1FB6-4B47-8FD8-936B3721BD41}" type="slidenum">
              <a:rPr lang="en-US" smtClean="0"/>
              <a:pPr/>
              <a:t>25</a:t>
            </a:fld>
            <a:endParaRPr lang="en-US"/>
          </a:p>
        </p:txBody>
      </p:sp>
    </p:spTree>
    <p:extLst>
      <p:ext uri="{BB962C8B-B14F-4D97-AF65-F5344CB8AC3E}">
        <p14:creationId xmlns:p14="http://schemas.microsoft.com/office/powerpoint/2010/main" val="1481221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A95B5-C252-7F8E-1BA8-0FBFD018F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DFBB21-CE98-AC16-5817-599E96EC8FDC}"/>
              </a:ext>
            </a:extLst>
          </p:cNvPr>
          <p:cNvSpPr>
            <a:spLocks noGrp="1"/>
          </p:cNvSpPr>
          <p:nvPr>
            <p:ph type="title"/>
          </p:nvPr>
        </p:nvSpPr>
        <p:spPr/>
        <p:txBody>
          <a:bodyPr/>
          <a:lstStyle/>
          <a:p>
            <a:r>
              <a:rPr lang="en-US" dirty="0"/>
              <a:t>Hotwash</a:t>
            </a:r>
          </a:p>
        </p:txBody>
      </p:sp>
      <p:sp>
        <p:nvSpPr>
          <p:cNvPr id="4" name="Slide Number Placeholder 3">
            <a:extLst>
              <a:ext uri="{FF2B5EF4-FFF2-40B4-BE49-F238E27FC236}">
                <a16:creationId xmlns:a16="http://schemas.microsoft.com/office/drawing/2014/main" id="{0C096DFF-3098-5AB6-B22B-129351B27EC0}"/>
              </a:ext>
            </a:extLst>
          </p:cNvPr>
          <p:cNvSpPr>
            <a:spLocks noGrp="1"/>
          </p:cNvSpPr>
          <p:nvPr>
            <p:ph type="sldNum" sz="quarter" idx="12"/>
          </p:nvPr>
        </p:nvSpPr>
        <p:spPr/>
        <p:txBody>
          <a:bodyPr/>
          <a:lstStyle/>
          <a:p>
            <a:fld id="{4258D2E1-1FB6-4B47-8FD8-936B3721BD41}" type="slidenum">
              <a:rPr lang="en-US" smtClean="0"/>
              <a:pPr/>
              <a:t>26</a:t>
            </a:fld>
            <a:endParaRPr lang="en-US"/>
          </a:p>
        </p:txBody>
      </p:sp>
    </p:spTree>
    <p:extLst>
      <p:ext uri="{BB962C8B-B14F-4D97-AF65-F5344CB8AC3E}">
        <p14:creationId xmlns:p14="http://schemas.microsoft.com/office/powerpoint/2010/main" val="323399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B7C03-12F4-7997-BDD5-1A3023F86E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708AC-F9A7-6B99-6DB9-59F82DE3C194}"/>
              </a:ext>
            </a:extLst>
          </p:cNvPr>
          <p:cNvSpPr>
            <a:spLocks noGrp="1"/>
          </p:cNvSpPr>
          <p:nvPr>
            <p:ph type="title"/>
          </p:nvPr>
        </p:nvSpPr>
        <p:spPr/>
        <p:txBody>
          <a:bodyPr/>
          <a:lstStyle/>
          <a:p>
            <a:r>
              <a:rPr lang="en-US" dirty="0"/>
              <a:t>Hotwash Discussion</a:t>
            </a:r>
          </a:p>
        </p:txBody>
      </p:sp>
      <p:sp>
        <p:nvSpPr>
          <p:cNvPr id="7" name="TextBox 6">
            <a:extLst>
              <a:ext uri="{FF2B5EF4-FFF2-40B4-BE49-F238E27FC236}">
                <a16:creationId xmlns:a16="http://schemas.microsoft.com/office/drawing/2014/main" id="{A01E1A5B-F43A-2F40-659B-F78BCDF9878F}"/>
              </a:ext>
            </a:extLst>
          </p:cNvPr>
          <p:cNvSpPr txBox="1"/>
          <p:nvPr/>
        </p:nvSpPr>
        <p:spPr>
          <a:xfrm>
            <a:off x="914400" y="1502229"/>
            <a:ext cx="10439400" cy="1015663"/>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facilitate the hotwash discussion, encouraging participants to share what went well, identify areas for improvement, and offer suggestions for the future. Assess this by looking at each of the exercise objectives.</a:t>
            </a:r>
          </a:p>
        </p:txBody>
      </p:sp>
      <p:sp>
        <p:nvSpPr>
          <p:cNvPr id="3" name="Content Placeholder 2">
            <a:extLst>
              <a:ext uri="{FF2B5EF4-FFF2-40B4-BE49-F238E27FC236}">
                <a16:creationId xmlns:a16="http://schemas.microsoft.com/office/drawing/2014/main" id="{ECB65E86-548E-A457-DE3E-C2805968E201}"/>
              </a:ext>
            </a:extLst>
          </p:cNvPr>
          <p:cNvSpPr>
            <a:spLocks noGrp="1"/>
          </p:cNvSpPr>
          <p:nvPr>
            <p:ph idx="1"/>
          </p:nvPr>
        </p:nvSpPr>
        <p:spPr>
          <a:xfrm>
            <a:off x="876300" y="2044841"/>
            <a:ext cx="10515600" cy="4590536"/>
          </a:xfrm>
        </p:spPr>
        <p:txBody>
          <a:bodyPr/>
          <a:lstStyle/>
          <a:p>
            <a:pPr marL="0" indent="0">
              <a:buNone/>
            </a:pPr>
            <a:r>
              <a:rPr lang="en-US" i="1" dirty="0">
                <a:highlight>
                  <a:srgbClr val="C0C0C0"/>
                </a:highlight>
              </a:rPr>
              <a:t> </a:t>
            </a:r>
          </a:p>
          <a:p>
            <a:r>
              <a:rPr lang="en-US" dirty="0"/>
              <a:t>Strengths</a:t>
            </a:r>
          </a:p>
          <a:p>
            <a:r>
              <a:rPr lang="en-US" dirty="0"/>
              <a:t>Areas for improvement</a:t>
            </a:r>
          </a:p>
          <a:p>
            <a:r>
              <a:rPr lang="en-US" dirty="0"/>
              <a:t>Suggestions for the future</a:t>
            </a:r>
          </a:p>
        </p:txBody>
      </p:sp>
      <p:sp>
        <p:nvSpPr>
          <p:cNvPr id="4" name="Slide Number Placeholder 3">
            <a:extLst>
              <a:ext uri="{FF2B5EF4-FFF2-40B4-BE49-F238E27FC236}">
                <a16:creationId xmlns:a16="http://schemas.microsoft.com/office/drawing/2014/main" id="{7534FFAA-EBBE-4C76-EE68-10A92A287E62}"/>
              </a:ext>
            </a:extLst>
          </p:cNvPr>
          <p:cNvSpPr>
            <a:spLocks noGrp="1"/>
          </p:cNvSpPr>
          <p:nvPr>
            <p:ph type="sldNum" sz="quarter" idx="12"/>
          </p:nvPr>
        </p:nvSpPr>
        <p:spPr/>
        <p:txBody>
          <a:bodyPr/>
          <a:lstStyle/>
          <a:p>
            <a:fld id="{4258D2E1-1FB6-4B47-8FD8-936B3721BD41}" type="slidenum">
              <a:rPr lang="en-US" smtClean="0"/>
              <a:pPr/>
              <a:t>27</a:t>
            </a:fld>
            <a:endParaRPr lang="en-US"/>
          </a:p>
        </p:txBody>
      </p:sp>
    </p:spTree>
    <p:extLst>
      <p:ext uri="{BB962C8B-B14F-4D97-AF65-F5344CB8AC3E}">
        <p14:creationId xmlns:p14="http://schemas.microsoft.com/office/powerpoint/2010/main" val="4228414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9CE1E-287E-F3C1-F670-D16081D65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D0A51-9AA6-E11A-A58F-661653EB3878}"/>
              </a:ext>
            </a:extLst>
          </p:cNvPr>
          <p:cNvSpPr>
            <a:spLocks noGrp="1"/>
          </p:cNvSpPr>
          <p:nvPr>
            <p:ph type="title"/>
          </p:nvPr>
        </p:nvSpPr>
        <p:spPr/>
        <p:txBody>
          <a:bodyPr/>
          <a:lstStyle/>
          <a:p>
            <a:r>
              <a:rPr lang="en-US" dirty="0"/>
              <a:t>Exercise Objective #1 (and Subsequent Objectives)</a:t>
            </a:r>
          </a:p>
        </p:txBody>
      </p:sp>
      <p:sp>
        <p:nvSpPr>
          <p:cNvPr id="7" name="TextBox 6">
            <a:extLst>
              <a:ext uri="{FF2B5EF4-FFF2-40B4-BE49-F238E27FC236}">
                <a16:creationId xmlns:a16="http://schemas.microsoft.com/office/drawing/2014/main" id="{2CDBBD96-D2D4-C89C-10CF-A5C268BC36C5}"/>
              </a:ext>
            </a:extLst>
          </p:cNvPr>
          <p:cNvSpPr txBox="1"/>
          <p:nvPr/>
        </p:nvSpPr>
        <p:spPr>
          <a:xfrm>
            <a:off x="914400" y="1690688"/>
            <a:ext cx="10439400" cy="1015663"/>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list out each exercise objective and ask participants about strengths, areas for improvement, and additional takeaways associated with each objective. Tailor questions to each objective, as necessary.</a:t>
            </a:r>
          </a:p>
        </p:txBody>
      </p:sp>
      <p:sp>
        <p:nvSpPr>
          <p:cNvPr id="3" name="Content Placeholder 2">
            <a:extLst>
              <a:ext uri="{FF2B5EF4-FFF2-40B4-BE49-F238E27FC236}">
                <a16:creationId xmlns:a16="http://schemas.microsoft.com/office/drawing/2014/main" id="{829D73A1-2B14-D669-ADF9-78CCACF7FE73}"/>
              </a:ext>
            </a:extLst>
          </p:cNvPr>
          <p:cNvSpPr>
            <a:spLocks noGrp="1"/>
          </p:cNvSpPr>
          <p:nvPr>
            <p:ph idx="1"/>
          </p:nvPr>
        </p:nvSpPr>
        <p:spPr>
          <a:xfrm>
            <a:off x="876300" y="2176282"/>
            <a:ext cx="10515600" cy="4590536"/>
          </a:xfrm>
        </p:spPr>
        <p:txBody>
          <a:bodyPr/>
          <a:lstStyle/>
          <a:p>
            <a:pPr marL="0" indent="0">
              <a:buNone/>
            </a:pPr>
            <a:r>
              <a:rPr lang="en-US" i="1" dirty="0">
                <a:highlight>
                  <a:srgbClr val="C0C0C0"/>
                </a:highlight>
              </a:rPr>
              <a:t> </a:t>
            </a:r>
          </a:p>
          <a:p>
            <a:r>
              <a:rPr lang="en-US" dirty="0"/>
              <a:t>Strengths</a:t>
            </a:r>
          </a:p>
          <a:p>
            <a:r>
              <a:rPr lang="en-US" dirty="0"/>
              <a:t>Areas for improvement</a:t>
            </a:r>
          </a:p>
          <a:p>
            <a:r>
              <a:rPr lang="en-US" dirty="0">
                <a:highlight>
                  <a:srgbClr val="FFFF00"/>
                </a:highlight>
              </a:rPr>
              <a:t>[Additional takeaways]</a:t>
            </a:r>
          </a:p>
        </p:txBody>
      </p:sp>
      <p:sp>
        <p:nvSpPr>
          <p:cNvPr id="4" name="Slide Number Placeholder 3">
            <a:extLst>
              <a:ext uri="{FF2B5EF4-FFF2-40B4-BE49-F238E27FC236}">
                <a16:creationId xmlns:a16="http://schemas.microsoft.com/office/drawing/2014/main" id="{D8170B00-4404-243C-976C-A88312F5407F}"/>
              </a:ext>
            </a:extLst>
          </p:cNvPr>
          <p:cNvSpPr>
            <a:spLocks noGrp="1"/>
          </p:cNvSpPr>
          <p:nvPr>
            <p:ph type="sldNum" sz="quarter" idx="12"/>
          </p:nvPr>
        </p:nvSpPr>
        <p:spPr/>
        <p:txBody>
          <a:bodyPr/>
          <a:lstStyle/>
          <a:p>
            <a:fld id="{4258D2E1-1FB6-4B47-8FD8-936B3721BD41}" type="slidenum">
              <a:rPr lang="en-US" smtClean="0"/>
              <a:pPr/>
              <a:t>28</a:t>
            </a:fld>
            <a:endParaRPr lang="en-US"/>
          </a:p>
        </p:txBody>
      </p:sp>
    </p:spTree>
    <p:extLst>
      <p:ext uri="{BB962C8B-B14F-4D97-AF65-F5344CB8AC3E}">
        <p14:creationId xmlns:p14="http://schemas.microsoft.com/office/powerpoint/2010/main" val="18003713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A2262-2754-EE8B-97FA-F42BF532D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5A2CC9-3759-AA94-E2D7-2B517603FE53}"/>
              </a:ext>
            </a:extLst>
          </p:cNvPr>
          <p:cNvSpPr>
            <a:spLocks noGrp="1"/>
          </p:cNvSpPr>
          <p:nvPr>
            <p:ph type="title"/>
          </p:nvPr>
        </p:nvSpPr>
        <p:spPr/>
        <p:txBody>
          <a:bodyPr/>
          <a:lstStyle/>
          <a:p>
            <a:r>
              <a:rPr lang="en-US" dirty="0"/>
              <a:t>Closing Remarks</a:t>
            </a:r>
          </a:p>
        </p:txBody>
      </p:sp>
      <p:sp>
        <p:nvSpPr>
          <p:cNvPr id="7" name="TextBox 6">
            <a:extLst>
              <a:ext uri="{FF2B5EF4-FFF2-40B4-BE49-F238E27FC236}">
                <a16:creationId xmlns:a16="http://schemas.microsoft.com/office/drawing/2014/main" id="{B421013B-87C3-EAAB-144C-900CA05BFE5B}"/>
              </a:ext>
            </a:extLst>
          </p:cNvPr>
          <p:cNvSpPr txBox="1"/>
          <p:nvPr/>
        </p:nvSpPr>
        <p:spPr>
          <a:xfrm>
            <a:off x="914400" y="1502229"/>
            <a:ext cx="104394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provide closing remarks to the audience, thank them for participation, and discuss any required follow-up.</a:t>
            </a:r>
          </a:p>
        </p:txBody>
      </p:sp>
      <p:sp>
        <p:nvSpPr>
          <p:cNvPr id="3" name="Content Placeholder 2">
            <a:extLst>
              <a:ext uri="{FF2B5EF4-FFF2-40B4-BE49-F238E27FC236}">
                <a16:creationId xmlns:a16="http://schemas.microsoft.com/office/drawing/2014/main" id="{D1E38922-0E45-D00E-F4B8-F0CEAB6CC775}"/>
              </a:ext>
            </a:extLst>
          </p:cNvPr>
          <p:cNvSpPr>
            <a:spLocks noGrp="1"/>
          </p:cNvSpPr>
          <p:nvPr>
            <p:ph idx="1"/>
          </p:nvPr>
        </p:nvSpPr>
        <p:spPr>
          <a:xfrm>
            <a:off x="876300" y="1690688"/>
            <a:ext cx="10515600" cy="4590536"/>
          </a:xfrm>
        </p:spPr>
        <p:txBody>
          <a:bodyPr/>
          <a:lstStyle/>
          <a:p>
            <a:pPr marL="0" indent="0">
              <a:buNone/>
            </a:pPr>
            <a:r>
              <a:rPr lang="en-US" i="1" dirty="0">
                <a:highlight>
                  <a:srgbClr val="C0C0C0"/>
                </a:highlight>
              </a:rPr>
              <a:t> </a:t>
            </a:r>
          </a:p>
          <a:p>
            <a:r>
              <a:rPr lang="en-US" dirty="0">
                <a:highlight>
                  <a:srgbClr val="FFFF00"/>
                </a:highlight>
              </a:rPr>
              <a:t>[Closing remarks]</a:t>
            </a:r>
          </a:p>
          <a:p>
            <a:r>
              <a:rPr lang="en-US" dirty="0">
                <a:highlight>
                  <a:srgbClr val="FFFF00"/>
                </a:highlight>
              </a:rPr>
              <a:t>[Follow-up requirements (e.g., participant package updates, evaluation results distribution)]</a:t>
            </a:r>
          </a:p>
        </p:txBody>
      </p:sp>
      <p:sp>
        <p:nvSpPr>
          <p:cNvPr id="4" name="Slide Number Placeholder 3">
            <a:extLst>
              <a:ext uri="{FF2B5EF4-FFF2-40B4-BE49-F238E27FC236}">
                <a16:creationId xmlns:a16="http://schemas.microsoft.com/office/drawing/2014/main" id="{7CC03711-290E-2143-CB82-6E230F39C36B}"/>
              </a:ext>
            </a:extLst>
          </p:cNvPr>
          <p:cNvSpPr>
            <a:spLocks noGrp="1"/>
          </p:cNvSpPr>
          <p:nvPr>
            <p:ph type="sldNum" sz="quarter" idx="12"/>
          </p:nvPr>
        </p:nvSpPr>
        <p:spPr/>
        <p:txBody>
          <a:bodyPr/>
          <a:lstStyle/>
          <a:p>
            <a:fld id="{4258D2E1-1FB6-4B47-8FD8-936B3721BD41}" type="slidenum">
              <a:rPr lang="en-US" smtClean="0"/>
              <a:pPr/>
              <a:t>29</a:t>
            </a:fld>
            <a:endParaRPr lang="en-US"/>
          </a:p>
        </p:txBody>
      </p:sp>
    </p:spTree>
    <p:extLst>
      <p:ext uri="{BB962C8B-B14F-4D97-AF65-F5344CB8AC3E}">
        <p14:creationId xmlns:p14="http://schemas.microsoft.com/office/powerpoint/2010/main" val="2840544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378CB-ACE9-07DF-A0CB-650EB992B2E8}"/>
              </a:ext>
            </a:extLst>
          </p:cNvPr>
          <p:cNvSpPr>
            <a:spLocks noGrp="1"/>
          </p:cNvSpPr>
          <p:nvPr>
            <p:ph type="title"/>
          </p:nvPr>
        </p:nvSpPr>
        <p:spPr/>
        <p:txBody>
          <a:bodyPr/>
          <a:lstStyle/>
          <a:p>
            <a:r>
              <a:rPr lang="en-US" dirty="0"/>
              <a:t>Introductions and Overview</a:t>
            </a:r>
          </a:p>
        </p:txBody>
      </p:sp>
      <p:sp>
        <p:nvSpPr>
          <p:cNvPr id="4" name="Slide Number Placeholder 3">
            <a:extLst>
              <a:ext uri="{FF2B5EF4-FFF2-40B4-BE49-F238E27FC236}">
                <a16:creationId xmlns:a16="http://schemas.microsoft.com/office/drawing/2014/main" id="{1E2A6C25-B462-A83A-5A67-86152642D76A}"/>
              </a:ext>
            </a:extLst>
          </p:cNvPr>
          <p:cNvSpPr>
            <a:spLocks noGrp="1"/>
          </p:cNvSpPr>
          <p:nvPr>
            <p:ph type="sldNum" sz="quarter" idx="12"/>
          </p:nvPr>
        </p:nvSpPr>
        <p:spPr/>
        <p:txBody>
          <a:bodyPr/>
          <a:lstStyle/>
          <a:p>
            <a:fld id="{4258D2E1-1FB6-4B47-8FD8-936B3721BD41}" type="slidenum">
              <a:rPr lang="en-US" smtClean="0"/>
              <a:pPr/>
              <a:t>3</a:t>
            </a:fld>
            <a:endParaRPr lang="en-US"/>
          </a:p>
        </p:txBody>
      </p:sp>
    </p:spTree>
    <p:extLst>
      <p:ext uri="{BB962C8B-B14F-4D97-AF65-F5344CB8AC3E}">
        <p14:creationId xmlns:p14="http://schemas.microsoft.com/office/powerpoint/2010/main" val="1501385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7289-CF27-7FB6-9CF3-A3EC1878D845}"/>
              </a:ext>
            </a:extLst>
          </p:cNvPr>
          <p:cNvSpPr>
            <a:spLocks noGrp="1"/>
          </p:cNvSpPr>
          <p:nvPr>
            <p:ph type="title"/>
          </p:nvPr>
        </p:nvSpPr>
        <p:spPr/>
        <p:txBody>
          <a:bodyPr/>
          <a:lstStyle/>
          <a:p>
            <a:r>
              <a:rPr lang="en-US" dirty="0"/>
              <a:t>Welcome and Introductions</a:t>
            </a:r>
          </a:p>
        </p:txBody>
      </p:sp>
      <p:sp>
        <p:nvSpPr>
          <p:cNvPr id="4" name="TextBox 3">
            <a:extLst>
              <a:ext uri="{FF2B5EF4-FFF2-40B4-BE49-F238E27FC236}">
                <a16:creationId xmlns:a16="http://schemas.microsoft.com/office/drawing/2014/main" id="{42C102B6-0329-EEA0-E83D-CF02E66FBEF4}"/>
              </a:ext>
            </a:extLst>
          </p:cNvPr>
          <p:cNvSpPr txBox="1"/>
          <p:nvPr/>
        </p:nvSpPr>
        <p:spPr>
          <a:xfrm>
            <a:off x="936171" y="1323236"/>
            <a:ext cx="10014858"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facilitate introductions of exercise participants. </a:t>
            </a:r>
          </a:p>
        </p:txBody>
      </p:sp>
      <p:sp>
        <p:nvSpPr>
          <p:cNvPr id="3" name="Content Placeholder 2">
            <a:extLst>
              <a:ext uri="{FF2B5EF4-FFF2-40B4-BE49-F238E27FC236}">
                <a16:creationId xmlns:a16="http://schemas.microsoft.com/office/drawing/2014/main" id="{CC16AA16-511A-3657-4886-19E05EA0A9AA}"/>
              </a:ext>
            </a:extLst>
          </p:cNvPr>
          <p:cNvSpPr>
            <a:spLocks noGrp="1"/>
          </p:cNvSpPr>
          <p:nvPr>
            <p:ph idx="1"/>
          </p:nvPr>
        </p:nvSpPr>
        <p:spPr/>
        <p:txBody>
          <a:bodyPr/>
          <a:lstStyle/>
          <a:p>
            <a:r>
              <a:rPr lang="en-US" dirty="0">
                <a:highlight>
                  <a:srgbClr val="FFFF00"/>
                </a:highlight>
              </a:rPr>
              <a:t>[Name]</a:t>
            </a:r>
          </a:p>
          <a:p>
            <a:r>
              <a:rPr lang="en-US" dirty="0">
                <a:highlight>
                  <a:srgbClr val="FFFF00"/>
                </a:highlight>
              </a:rPr>
              <a:t>[Title]</a:t>
            </a:r>
          </a:p>
          <a:p>
            <a:r>
              <a:rPr lang="en-US" dirty="0">
                <a:highlight>
                  <a:srgbClr val="FFFF00"/>
                </a:highlight>
              </a:rPr>
              <a:t>[Agency/Organization]</a:t>
            </a:r>
          </a:p>
          <a:p>
            <a:endParaRPr lang="en-US" dirty="0"/>
          </a:p>
        </p:txBody>
      </p:sp>
      <p:sp>
        <p:nvSpPr>
          <p:cNvPr id="5" name="Slide Number Placeholder 4">
            <a:extLst>
              <a:ext uri="{FF2B5EF4-FFF2-40B4-BE49-F238E27FC236}">
                <a16:creationId xmlns:a16="http://schemas.microsoft.com/office/drawing/2014/main" id="{40ACAA41-C75B-20B1-A5A8-AF99BFACC26E}"/>
              </a:ext>
            </a:extLst>
          </p:cNvPr>
          <p:cNvSpPr>
            <a:spLocks noGrp="1"/>
          </p:cNvSpPr>
          <p:nvPr>
            <p:ph type="sldNum" sz="quarter" idx="12"/>
          </p:nvPr>
        </p:nvSpPr>
        <p:spPr/>
        <p:txBody>
          <a:bodyPr/>
          <a:lstStyle/>
          <a:p>
            <a:fld id="{4258D2E1-1FB6-4B47-8FD8-936B3721BD41}" type="slidenum">
              <a:rPr lang="en-US" smtClean="0"/>
              <a:pPr/>
              <a:t>4</a:t>
            </a:fld>
            <a:endParaRPr lang="en-US"/>
          </a:p>
        </p:txBody>
      </p:sp>
    </p:spTree>
    <p:extLst>
      <p:ext uri="{BB962C8B-B14F-4D97-AF65-F5344CB8AC3E}">
        <p14:creationId xmlns:p14="http://schemas.microsoft.com/office/powerpoint/2010/main" val="36491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5FC34-D0E9-BFF3-9EF1-A42C9D994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72EDD-D5AF-C352-AFFC-1800DC7451E1}"/>
              </a:ext>
            </a:extLst>
          </p:cNvPr>
          <p:cNvSpPr>
            <a:spLocks noGrp="1"/>
          </p:cNvSpPr>
          <p:nvPr>
            <p:ph type="title"/>
          </p:nvPr>
        </p:nvSpPr>
        <p:spPr/>
        <p:txBody>
          <a:bodyPr/>
          <a:lstStyle/>
          <a:p>
            <a:r>
              <a:rPr lang="en-US" dirty="0"/>
              <a:t>Meeting Agenda</a:t>
            </a:r>
          </a:p>
        </p:txBody>
      </p:sp>
      <p:sp>
        <p:nvSpPr>
          <p:cNvPr id="4" name="TextBox 3">
            <a:extLst>
              <a:ext uri="{FF2B5EF4-FFF2-40B4-BE49-F238E27FC236}">
                <a16:creationId xmlns:a16="http://schemas.microsoft.com/office/drawing/2014/main" id="{BE8B3EE4-1E2A-AD8C-11CE-7F10CA68E552}"/>
              </a:ext>
            </a:extLst>
          </p:cNvPr>
          <p:cNvSpPr txBox="1"/>
          <p:nvPr/>
        </p:nvSpPr>
        <p:spPr>
          <a:xfrm>
            <a:off x="936171" y="1323236"/>
            <a:ext cx="10014858"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outline the exercise agenda. </a:t>
            </a:r>
          </a:p>
        </p:txBody>
      </p:sp>
      <p:sp>
        <p:nvSpPr>
          <p:cNvPr id="3" name="Content Placeholder 2">
            <a:extLst>
              <a:ext uri="{FF2B5EF4-FFF2-40B4-BE49-F238E27FC236}">
                <a16:creationId xmlns:a16="http://schemas.microsoft.com/office/drawing/2014/main" id="{402818CA-425F-CFE4-609A-457FAD20F03C}"/>
              </a:ext>
            </a:extLst>
          </p:cNvPr>
          <p:cNvSpPr>
            <a:spLocks noGrp="1"/>
          </p:cNvSpPr>
          <p:nvPr>
            <p:ph idx="1"/>
          </p:nvPr>
        </p:nvSpPr>
        <p:spPr/>
        <p:txBody>
          <a:bodyPr/>
          <a:lstStyle/>
          <a:p>
            <a:r>
              <a:rPr lang="en-US" dirty="0">
                <a:highlight>
                  <a:srgbClr val="FFFF00"/>
                </a:highlight>
              </a:rPr>
              <a:t>[Purpose and Objectives]</a:t>
            </a:r>
          </a:p>
          <a:p>
            <a:r>
              <a:rPr lang="en-US" dirty="0">
                <a:highlight>
                  <a:srgbClr val="FFFF00"/>
                </a:highlight>
              </a:rPr>
              <a:t>[Participants]</a:t>
            </a:r>
          </a:p>
          <a:p>
            <a:r>
              <a:rPr lang="en-US" dirty="0">
                <a:highlight>
                  <a:srgbClr val="FFFF00"/>
                </a:highlight>
              </a:rPr>
              <a:t>[Guidelines]</a:t>
            </a:r>
          </a:p>
          <a:p>
            <a:r>
              <a:rPr lang="en-US" dirty="0">
                <a:highlight>
                  <a:srgbClr val="FFFF00"/>
                </a:highlight>
              </a:rPr>
              <a:t>[Exercise]</a:t>
            </a:r>
          </a:p>
          <a:p>
            <a:r>
              <a:rPr lang="en-US" dirty="0">
                <a:highlight>
                  <a:srgbClr val="FFFF00"/>
                </a:highlight>
              </a:rPr>
              <a:t>[Hotwash]</a:t>
            </a:r>
          </a:p>
          <a:p>
            <a:endParaRPr lang="en-US" dirty="0"/>
          </a:p>
        </p:txBody>
      </p:sp>
      <p:sp>
        <p:nvSpPr>
          <p:cNvPr id="5" name="Slide Number Placeholder 4">
            <a:extLst>
              <a:ext uri="{FF2B5EF4-FFF2-40B4-BE49-F238E27FC236}">
                <a16:creationId xmlns:a16="http://schemas.microsoft.com/office/drawing/2014/main" id="{493F1B87-3DFC-53B6-1075-11F8EF6BFF4E}"/>
              </a:ext>
            </a:extLst>
          </p:cNvPr>
          <p:cNvSpPr>
            <a:spLocks noGrp="1"/>
          </p:cNvSpPr>
          <p:nvPr>
            <p:ph type="sldNum" sz="quarter" idx="12"/>
          </p:nvPr>
        </p:nvSpPr>
        <p:spPr/>
        <p:txBody>
          <a:bodyPr/>
          <a:lstStyle/>
          <a:p>
            <a:fld id="{4258D2E1-1FB6-4B47-8FD8-936B3721BD41}" type="slidenum">
              <a:rPr lang="en-US" smtClean="0"/>
              <a:pPr/>
              <a:t>5</a:t>
            </a:fld>
            <a:endParaRPr lang="en-US"/>
          </a:p>
        </p:txBody>
      </p:sp>
    </p:spTree>
    <p:extLst>
      <p:ext uri="{BB962C8B-B14F-4D97-AF65-F5344CB8AC3E}">
        <p14:creationId xmlns:p14="http://schemas.microsoft.com/office/powerpoint/2010/main" val="1842097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33141-69AC-7919-2F39-F6BF2F3673BC}"/>
              </a:ext>
            </a:extLst>
          </p:cNvPr>
          <p:cNvSpPr>
            <a:spLocks noGrp="1"/>
          </p:cNvSpPr>
          <p:nvPr>
            <p:ph type="title"/>
          </p:nvPr>
        </p:nvSpPr>
        <p:spPr/>
        <p:txBody>
          <a:bodyPr/>
          <a:lstStyle/>
          <a:p>
            <a:r>
              <a:rPr lang="en-US" dirty="0"/>
              <a:t>Exercise Purpose and Objectives</a:t>
            </a:r>
          </a:p>
        </p:txBody>
      </p:sp>
      <p:sp>
        <p:nvSpPr>
          <p:cNvPr id="5" name="TextBox 4">
            <a:extLst>
              <a:ext uri="{FF2B5EF4-FFF2-40B4-BE49-F238E27FC236}">
                <a16:creationId xmlns:a16="http://schemas.microsoft.com/office/drawing/2014/main" id="{02BA5D0E-C03E-46A0-0864-C000529D378D}"/>
              </a:ext>
            </a:extLst>
          </p:cNvPr>
          <p:cNvSpPr txBox="1"/>
          <p:nvPr/>
        </p:nvSpPr>
        <p:spPr>
          <a:xfrm>
            <a:off x="925286" y="1567543"/>
            <a:ext cx="10428514"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discuss what the exercise purpose is and what its objectives are.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3FA2181-6486-0FDB-D151-238231993FFB}"/>
              </a:ext>
            </a:extLst>
          </p:cNvPr>
          <p:cNvSpPr>
            <a:spLocks noGrp="1"/>
          </p:cNvSpPr>
          <p:nvPr>
            <p:ph idx="1"/>
          </p:nvPr>
        </p:nvSpPr>
        <p:spPr>
          <a:xfrm>
            <a:off x="838200" y="2188028"/>
            <a:ext cx="10515600" cy="4351338"/>
          </a:xfrm>
        </p:spPr>
        <p:txBody>
          <a:bodyPr/>
          <a:lstStyle/>
          <a:p>
            <a:pPr marL="236538" indent="-236538">
              <a:lnSpc>
                <a:spcPct val="80000"/>
              </a:lnSpc>
              <a:spcAft>
                <a:spcPts val="600"/>
              </a:spcAft>
            </a:pPr>
            <a:r>
              <a:rPr lang="en-US" dirty="0">
                <a:highlight>
                  <a:srgbClr val="FFFF00"/>
                </a:highlight>
              </a:rPr>
              <a:t>[Purpose]</a:t>
            </a:r>
          </a:p>
          <a:p>
            <a:pPr marL="236538" indent="-236538">
              <a:lnSpc>
                <a:spcPct val="80000"/>
              </a:lnSpc>
              <a:spcAft>
                <a:spcPts val="600"/>
              </a:spcAft>
            </a:pPr>
            <a:r>
              <a:rPr lang="en-US" dirty="0">
                <a:highlight>
                  <a:srgbClr val="FFFF00"/>
                </a:highlight>
              </a:rPr>
              <a:t>[Objective]</a:t>
            </a:r>
          </a:p>
          <a:p>
            <a:pPr marL="236538" indent="-236538">
              <a:lnSpc>
                <a:spcPct val="80000"/>
              </a:lnSpc>
              <a:spcAft>
                <a:spcPts val="600"/>
              </a:spcAft>
            </a:pPr>
            <a:r>
              <a:rPr lang="en-US" dirty="0">
                <a:highlight>
                  <a:srgbClr val="FFFF00"/>
                </a:highlight>
              </a:rPr>
              <a:t>[Objective]</a:t>
            </a:r>
          </a:p>
          <a:p>
            <a:pPr marL="236538" indent="-236538">
              <a:lnSpc>
                <a:spcPct val="80000"/>
              </a:lnSpc>
              <a:spcAft>
                <a:spcPts val="600"/>
              </a:spcAft>
            </a:pPr>
            <a:r>
              <a:rPr lang="en-US" dirty="0">
                <a:highlight>
                  <a:srgbClr val="FFFF00"/>
                </a:highlight>
              </a:rPr>
              <a:t>[Objective]</a:t>
            </a:r>
          </a:p>
          <a:p>
            <a:endParaRPr lang="en-US" dirty="0"/>
          </a:p>
        </p:txBody>
      </p:sp>
      <p:sp>
        <p:nvSpPr>
          <p:cNvPr id="4" name="Slide Number Placeholder 3">
            <a:extLst>
              <a:ext uri="{FF2B5EF4-FFF2-40B4-BE49-F238E27FC236}">
                <a16:creationId xmlns:a16="http://schemas.microsoft.com/office/drawing/2014/main" id="{F195832D-9D53-9A2B-DE66-9AC94E4DC03F}"/>
              </a:ext>
            </a:extLst>
          </p:cNvPr>
          <p:cNvSpPr>
            <a:spLocks noGrp="1"/>
          </p:cNvSpPr>
          <p:nvPr>
            <p:ph type="sldNum" sz="quarter" idx="12"/>
          </p:nvPr>
        </p:nvSpPr>
        <p:spPr/>
        <p:txBody>
          <a:bodyPr/>
          <a:lstStyle/>
          <a:p>
            <a:fld id="{4258D2E1-1FB6-4B47-8FD8-936B3721BD41}" type="slidenum">
              <a:rPr lang="en-US" smtClean="0"/>
              <a:pPr/>
              <a:t>6</a:t>
            </a:fld>
            <a:endParaRPr lang="en-US"/>
          </a:p>
        </p:txBody>
      </p:sp>
    </p:spTree>
    <p:extLst>
      <p:ext uri="{BB962C8B-B14F-4D97-AF65-F5344CB8AC3E}">
        <p14:creationId xmlns:p14="http://schemas.microsoft.com/office/powerpoint/2010/main" val="4215510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97A75-28A6-82ED-D13A-A61A5EFE5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5E639-7340-D94E-1FAB-EA32A1BF56E9}"/>
              </a:ext>
            </a:extLst>
          </p:cNvPr>
          <p:cNvSpPr>
            <a:spLocks noGrp="1"/>
          </p:cNvSpPr>
          <p:nvPr>
            <p:ph type="title"/>
          </p:nvPr>
        </p:nvSpPr>
        <p:spPr/>
        <p:txBody>
          <a:bodyPr/>
          <a:lstStyle/>
          <a:p>
            <a:r>
              <a:rPr lang="en-US" dirty="0"/>
              <a:t>Exercise Participants</a:t>
            </a:r>
          </a:p>
        </p:txBody>
      </p:sp>
      <p:sp>
        <p:nvSpPr>
          <p:cNvPr id="7" name="TextBox 6">
            <a:extLst>
              <a:ext uri="{FF2B5EF4-FFF2-40B4-BE49-F238E27FC236}">
                <a16:creationId xmlns:a16="http://schemas.microsoft.com/office/drawing/2014/main" id="{4F0F20C2-C28F-3D49-A027-2B14037553BD}"/>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list out the participating organizations and sub-organizations.</a:t>
            </a:r>
          </a:p>
        </p:txBody>
      </p:sp>
      <p:sp>
        <p:nvSpPr>
          <p:cNvPr id="3" name="Content Placeholder 2">
            <a:extLst>
              <a:ext uri="{FF2B5EF4-FFF2-40B4-BE49-F238E27FC236}">
                <a16:creationId xmlns:a16="http://schemas.microsoft.com/office/drawing/2014/main" id="{B6B36740-B773-20E0-3B09-70CDE3D52FE3}"/>
              </a:ext>
            </a:extLst>
          </p:cNvPr>
          <p:cNvSpPr>
            <a:spLocks noGrp="1"/>
          </p:cNvSpPr>
          <p:nvPr>
            <p:ph idx="1"/>
          </p:nvPr>
        </p:nvSpPr>
        <p:spPr>
          <a:xfrm>
            <a:off x="876300" y="1502229"/>
            <a:ext cx="10515600" cy="4590536"/>
          </a:xfrm>
        </p:spPr>
        <p:txBody>
          <a:bodyPr/>
          <a:lstStyle/>
          <a:p>
            <a:pPr marL="0" indent="0">
              <a:buNone/>
            </a:pPr>
            <a:r>
              <a:rPr lang="en-US" i="1" dirty="0">
                <a:highlight>
                  <a:srgbClr val="C0C0C0"/>
                </a:highlight>
              </a:rPr>
              <a:t> </a:t>
            </a:r>
          </a:p>
          <a:p>
            <a:r>
              <a:rPr lang="en-US" dirty="0">
                <a:highlight>
                  <a:srgbClr val="FFFF00"/>
                </a:highlight>
              </a:rPr>
              <a:t>[Organization]</a:t>
            </a:r>
          </a:p>
          <a:p>
            <a:pPr lvl="1"/>
            <a:r>
              <a:rPr lang="en-US" dirty="0">
                <a:highlight>
                  <a:srgbClr val="FFFF00"/>
                </a:highlight>
              </a:rPr>
              <a:t>[Sub-Organization]</a:t>
            </a:r>
          </a:p>
          <a:p>
            <a:r>
              <a:rPr lang="en-US" dirty="0">
                <a:highlight>
                  <a:srgbClr val="FFFF00"/>
                </a:highlight>
              </a:rPr>
              <a:t>[Organization]</a:t>
            </a:r>
          </a:p>
          <a:p>
            <a:pPr lvl="1"/>
            <a:r>
              <a:rPr lang="en-US" dirty="0">
                <a:highlight>
                  <a:srgbClr val="FFFF00"/>
                </a:highlight>
              </a:rPr>
              <a:t>[Sub-Organization]</a:t>
            </a:r>
          </a:p>
          <a:p>
            <a:r>
              <a:rPr lang="en-US" dirty="0">
                <a:highlight>
                  <a:srgbClr val="FFFF00"/>
                </a:highlight>
              </a:rPr>
              <a:t>[Organization]</a:t>
            </a:r>
          </a:p>
          <a:p>
            <a:pPr lvl="1"/>
            <a:r>
              <a:rPr lang="en-US" dirty="0">
                <a:highlight>
                  <a:srgbClr val="FFFF00"/>
                </a:highlight>
              </a:rPr>
              <a:t>[Sub-Organization]</a:t>
            </a:r>
          </a:p>
        </p:txBody>
      </p:sp>
      <p:sp>
        <p:nvSpPr>
          <p:cNvPr id="4" name="Slide Number Placeholder 3">
            <a:extLst>
              <a:ext uri="{FF2B5EF4-FFF2-40B4-BE49-F238E27FC236}">
                <a16:creationId xmlns:a16="http://schemas.microsoft.com/office/drawing/2014/main" id="{4A19E7C6-1D96-490C-047D-3403F1584977}"/>
              </a:ext>
            </a:extLst>
          </p:cNvPr>
          <p:cNvSpPr>
            <a:spLocks noGrp="1"/>
          </p:cNvSpPr>
          <p:nvPr>
            <p:ph type="sldNum" sz="quarter" idx="12"/>
          </p:nvPr>
        </p:nvSpPr>
        <p:spPr/>
        <p:txBody>
          <a:bodyPr/>
          <a:lstStyle/>
          <a:p>
            <a:fld id="{4258D2E1-1FB6-4B47-8FD8-936B3721BD41}" type="slidenum">
              <a:rPr lang="en-US" smtClean="0"/>
              <a:pPr/>
              <a:t>7</a:t>
            </a:fld>
            <a:endParaRPr lang="en-US"/>
          </a:p>
        </p:txBody>
      </p:sp>
    </p:spTree>
    <p:extLst>
      <p:ext uri="{BB962C8B-B14F-4D97-AF65-F5344CB8AC3E}">
        <p14:creationId xmlns:p14="http://schemas.microsoft.com/office/powerpoint/2010/main" val="2884860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01181-B719-339D-8212-E9E08B4A0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6047A-7CE1-F24B-1992-AA1EBED0260F}"/>
              </a:ext>
            </a:extLst>
          </p:cNvPr>
          <p:cNvSpPr>
            <a:spLocks noGrp="1"/>
          </p:cNvSpPr>
          <p:nvPr>
            <p:ph type="title"/>
          </p:nvPr>
        </p:nvSpPr>
        <p:spPr/>
        <p:txBody>
          <a:bodyPr/>
          <a:lstStyle/>
          <a:p>
            <a:r>
              <a:rPr lang="en-US" dirty="0"/>
              <a:t>Exercise Guidelines (1/2)</a:t>
            </a:r>
          </a:p>
        </p:txBody>
      </p:sp>
      <p:sp>
        <p:nvSpPr>
          <p:cNvPr id="7" name="TextBox 6">
            <a:extLst>
              <a:ext uri="{FF2B5EF4-FFF2-40B4-BE49-F238E27FC236}">
                <a16:creationId xmlns:a16="http://schemas.microsoft.com/office/drawing/2014/main" id="{39E1FA52-3861-0CB1-12FE-D2E392C1C024}"/>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list out the exercise guidelines, including assumptions and artificialities.</a:t>
            </a:r>
          </a:p>
        </p:txBody>
      </p:sp>
      <p:sp>
        <p:nvSpPr>
          <p:cNvPr id="3" name="Content Placeholder 2">
            <a:extLst>
              <a:ext uri="{FF2B5EF4-FFF2-40B4-BE49-F238E27FC236}">
                <a16:creationId xmlns:a16="http://schemas.microsoft.com/office/drawing/2014/main" id="{E84C6150-38FD-0EA2-DC94-DDB6574FA961}"/>
              </a:ext>
            </a:extLst>
          </p:cNvPr>
          <p:cNvSpPr>
            <a:spLocks noGrp="1"/>
          </p:cNvSpPr>
          <p:nvPr>
            <p:ph idx="1"/>
          </p:nvPr>
        </p:nvSpPr>
        <p:spPr>
          <a:xfrm>
            <a:off x="876300" y="1502229"/>
            <a:ext cx="10515600" cy="4590536"/>
          </a:xfrm>
        </p:spPr>
        <p:txBody>
          <a:bodyPr/>
          <a:lstStyle/>
          <a:p>
            <a:pPr marL="0" indent="0">
              <a:buNone/>
            </a:pPr>
            <a:r>
              <a:rPr lang="en-US" i="1" dirty="0">
                <a:highlight>
                  <a:srgbClr val="C0C0C0"/>
                </a:highlight>
              </a:rPr>
              <a:t> </a:t>
            </a:r>
          </a:p>
          <a:p>
            <a:pPr marL="0" indent="0">
              <a:buNone/>
            </a:pPr>
            <a:r>
              <a:rPr lang="en-US" b="1" dirty="0"/>
              <a:t>Assumptions</a:t>
            </a:r>
            <a:r>
              <a:rPr lang="en-US" dirty="0"/>
              <a:t> – establish the factual context of the exercise that are considered to be in effect before the exercise begins. Assumptions may include:</a:t>
            </a:r>
          </a:p>
          <a:p>
            <a:r>
              <a:rPr lang="en-US" sz="2600" dirty="0"/>
              <a:t>The exercise will be evaluated</a:t>
            </a:r>
          </a:p>
          <a:p>
            <a:r>
              <a:rPr lang="en-US" sz="2600" dirty="0"/>
              <a:t>Base responses on existing plans, policies, procedures, and resources</a:t>
            </a:r>
          </a:p>
          <a:p>
            <a:r>
              <a:rPr lang="en-US" sz="2600" dirty="0"/>
              <a:t>Participants may need to balance play with real-world emergencies</a:t>
            </a:r>
          </a:p>
          <a:p>
            <a:r>
              <a:rPr lang="en-US" sz="2600" dirty="0">
                <a:highlight>
                  <a:srgbClr val="FFFF00"/>
                </a:highlight>
              </a:rPr>
              <a:t>[Additional guidance and assumptions based on exercise requirements]</a:t>
            </a:r>
          </a:p>
        </p:txBody>
      </p:sp>
      <p:sp>
        <p:nvSpPr>
          <p:cNvPr id="4" name="Slide Number Placeholder 3">
            <a:extLst>
              <a:ext uri="{FF2B5EF4-FFF2-40B4-BE49-F238E27FC236}">
                <a16:creationId xmlns:a16="http://schemas.microsoft.com/office/drawing/2014/main" id="{F45B9C29-5927-3902-1576-DFC777EBD842}"/>
              </a:ext>
            </a:extLst>
          </p:cNvPr>
          <p:cNvSpPr>
            <a:spLocks noGrp="1"/>
          </p:cNvSpPr>
          <p:nvPr>
            <p:ph type="sldNum" sz="quarter" idx="12"/>
          </p:nvPr>
        </p:nvSpPr>
        <p:spPr/>
        <p:txBody>
          <a:bodyPr/>
          <a:lstStyle/>
          <a:p>
            <a:fld id="{4258D2E1-1FB6-4B47-8FD8-936B3721BD41}" type="slidenum">
              <a:rPr lang="en-US" smtClean="0"/>
              <a:pPr/>
              <a:t>8</a:t>
            </a:fld>
            <a:endParaRPr lang="en-US"/>
          </a:p>
        </p:txBody>
      </p:sp>
    </p:spTree>
    <p:extLst>
      <p:ext uri="{BB962C8B-B14F-4D97-AF65-F5344CB8AC3E}">
        <p14:creationId xmlns:p14="http://schemas.microsoft.com/office/powerpoint/2010/main" val="2994766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85730-061B-C66E-6439-DA752ACC1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2922A0-EB18-683D-9D0D-5C1D345FBDAF}"/>
              </a:ext>
            </a:extLst>
          </p:cNvPr>
          <p:cNvSpPr>
            <a:spLocks noGrp="1"/>
          </p:cNvSpPr>
          <p:nvPr>
            <p:ph type="title"/>
          </p:nvPr>
        </p:nvSpPr>
        <p:spPr/>
        <p:txBody>
          <a:bodyPr/>
          <a:lstStyle/>
          <a:p>
            <a:r>
              <a:rPr lang="en-US" dirty="0"/>
              <a:t>Exercise Guidelines (2/2)</a:t>
            </a:r>
          </a:p>
        </p:txBody>
      </p:sp>
      <p:sp>
        <p:nvSpPr>
          <p:cNvPr id="7" name="TextBox 6">
            <a:extLst>
              <a:ext uri="{FF2B5EF4-FFF2-40B4-BE49-F238E27FC236}">
                <a16:creationId xmlns:a16="http://schemas.microsoft.com/office/drawing/2014/main" id="{4680F946-3CC9-8934-F7FF-AB0D94174AB6}"/>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list out the exercise guidelines, including assumptions and artificialities.</a:t>
            </a:r>
          </a:p>
        </p:txBody>
      </p:sp>
      <p:sp>
        <p:nvSpPr>
          <p:cNvPr id="3" name="Content Placeholder 2">
            <a:extLst>
              <a:ext uri="{FF2B5EF4-FFF2-40B4-BE49-F238E27FC236}">
                <a16:creationId xmlns:a16="http://schemas.microsoft.com/office/drawing/2014/main" id="{2BBF15A8-DB41-3693-0484-83FF05BCDAC3}"/>
              </a:ext>
            </a:extLst>
          </p:cNvPr>
          <p:cNvSpPr>
            <a:spLocks noGrp="1"/>
          </p:cNvSpPr>
          <p:nvPr>
            <p:ph idx="1"/>
          </p:nvPr>
        </p:nvSpPr>
        <p:spPr>
          <a:xfrm>
            <a:off x="876300" y="1502229"/>
            <a:ext cx="10515600" cy="4590536"/>
          </a:xfrm>
        </p:spPr>
        <p:txBody>
          <a:bodyPr>
            <a:normAutofit/>
          </a:bodyPr>
          <a:lstStyle/>
          <a:p>
            <a:pPr marL="0" indent="0">
              <a:buNone/>
            </a:pPr>
            <a:r>
              <a:rPr lang="en-US" i="1" dirty="0">
                <a:highlight>
                  <a:srgbClr val="C0C0C0"/>
                </a:highlight>
              </a:rPr>
              <a:t> </a:t>
            </a:r>
          </a:p>
          <a:p>
            <a:pPr marL="0" indent="0">
              <a:buNone/>
            </a:pPr>
            <a:r>
              <a:rPr lang="en-US" b="1" dirty="0"/>
              <a:t>Artificialities</a:t>
            </a:r>
            <a:r>
              <a:rPr lang="en-US" dirty="0"/>
              <a:t> – built into the scenario to help guide play and maintain realism within a controlled environment. Artificialities may include:</a:t>
            </a:r>
          </a:p>
          <a:p>
            <a:r>
              <a:rPr lang="en-US" sz="2600" dirty="0"/>
              <a:t>The scenario is plausible, and events unfold as presented</a:t>
            </a:r>
          </a:p>
          <a:p>
            <a:r>
              <a:rPr lang="en-US" sz="2600" dirty="0"/>
              <a:t>There are no “hidden agendas” or trick questions</a:t>
            </a:r>
          </a:p>
          <a:p>
            <a:r>
              <a:rPr lang="en-US" sz="2600" dirty="0"/>
              <a:t>The scenario assumes certain player actions during each phase of the exercise. Participants should first discuss the actions stipulated within the scenario, and are welcome to engage in “what if” discussions</a:t>
            </a:r>
          </a:p>
          <a:p>
            <a:r>
              <a:rPr lang="en-US" sz="2600" dirty="0">
                <a:highlight>
                  <a:srgbClr val="FFFF00"/>
                </a:highlight>
              </a:rPr>
              <a:t>[Additional guidance and artificialities based on exercise requirements]</a:t>
            </a:r>
          </a:p>
        </p:txBody>
      </p:sp>
      <p:sp>
        <p:nvSpPr>
          <p:cNvPr id="4" name="Slide Number Placeholder 3">
            <a:extLst>
              <a:ext uri="{FF2B5EF4-FFF2-40B4-BE49-F238E27FC236}">
                <a16:creationId xmlns:a16="http://schemas.microsoft.com/office/drawing/2014/main" id="{D889E3CB-AAC7-F200-774B-B9B08579CC80}"/>
              </a:ext>
            </a:extLst>
          </p:cNvPr>
          <p:cNvSpPr>
            <a:spLocks noGrp="1"/>
          </p:cNvSpPr>
          <p:nvPr>
            <p:ph type="sldNum" sz="quarter" idx="12"/>
          </p:nvPr>
        </p:nvSpPr>
        <p:spPr/>
        <p:txBody>
          <a:bodyPr/>
          <a:lstStyle/>
          <a:p>
            <a:fld id="{4258D2E1-1FB6-4B47-8FD8-936B3721BD41}" type="slidenum">
              <a:rPr lang="en-US" smtClean="0"/>
              <a:pPr/>
              <a:t>9</a:t>
            </a:fld>
            <a:endParaRPr lang="en-US"/>
          </a:p>
        </p:txBody>
      </p:sp>
    </p:spTree>
    <p:extLst>
      <p:ext uri="{BB962C8B-B14F-4D97-AF65-F5344CB8AC3E}">
        <p14:creationId xmlns:p14="http://schemas.microsoft.com/office/powerpoint/2010/main" val="2788297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085BF1D4D9E647B5CD6826DFCB93F1" ma:contentTypeVersion="8" ma:contentTypeDescription="Create a new document." ma:contentTypeScope="" ma:versionID="17c156c5f4a654e238e3aa525eb96ced">
  <xsd:schema xmlns:xsd="http://www.w3.org/2001/XMLSchema" xmlns:xs="http://www.w3.org/2001/XMLSchema" xmlns:p="http://schemas.microsoft.com/office/2006/metadata/properties" xmlns:ns2="b3b3a8e0-3394-45c0-96d1-05d45c463b20" xmlns:ns3="6bc6d674-6597-4ec1-95c0-ccef853a7eac" targetNamespace="http://schemas.microsoft.com/office/2006/metadata/properties" ma:root="true" ma:fieldsID="9903e36d7d6957a2b30c6bb27de00951" ns2:_="" ns3:_="">
    <xsd:import namespace="b3b3a8e0-3394-45c0-96d1-05d45c463b20"/>
    <xsd:import namespace="6bc6d674-6597-4ec1-95c0-ccef853a7ea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b3a8e0-3394-45c0-96d1-05d45c463b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c6d674-6597-4ec1-95c0-ccef853a7ea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BD76570-D4FB-4400-A4E6-DC83670D0ED0}">
  <ds:schemaRefs>
    <ds:schemaRef ds:uri="http://schemas.microsoft.com/sharepoint/v3/contenttype/forms"/>
  </ds:schemaRefs>
</ds:datastoreItem>
</file>

<file path=customXml/itemProps2.xml><?xml version="1.0" encoding="utf-8"?>
<ds:datastoreItem xmlns:ds="http://schemas.openxmlformats.org/officeDocument/2006/customXml" ds:itemID="{AB3ECFFE-9BE4-4FA7-B4FE-F4D7A76260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b3a8e0-3394-45c0-96d1-05d45c463b20"/>
    <ds:schemaRef ds:uri="6bc6d674-6597-4ec1-95c0-ccef853a7e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C41915-4180-41B5-9ED1-876A3A43D669}">
  <ds:schemaRefs>
    <ds:schemaRef ds:uri="http://schemas.microsoft.com/office/2006/documentManagement/types"/>
    <ds:schemaRef ds:uri="b3b3a8e0-3394-45c0-96d1-05d45c463b20"/>
    <ds:schemaRef ds:uri="http://purl.org/dc/elements/1.1/"/>
    <ds:schemaRef ds:uri="http://www.w3.org/XML/1998/namespace"/>
    <ds:schemaRef ds:uri="http://purl.org/dc/terms/"/>
    <ds:schemaRef ds:uri="6bc6d674-6597-4ec1-95c0-ccef853a7eac"/>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docMetadata/LabelInfo.xml><?xml version="1.0" encoding="utf-8"?>
<clbl:labelList xmlns:clbl="http://schemas.microsoft.com/office/2020/mipLabelMetadata">
  <clbl:label id="{448151e3-dd12-48c1-aa8d-045ec2a1daaa}" enabled="1" method="Standard" siteId="{9775d500-e49b-49a7-9e24-1ada087be6ee}" removed="0"/>
</clbl:labelList>
</file>

<file path=docProps/app.xml><?xml version="1.0" encoding="utf-8"?>
<Properties xmlns="http://schemas.openxmlformats.org/officeDocument/2006/extended-properties" xmlns:vt="http://schemas.openxmlformats.org/officeDocument/2006/docPropsVTypes">
  <TotalTime>1312</TotalTime>
  <Words>902</Words>
  <Application>Microsoft Office PowerPoint</Application>
  <PresentationFormat>Widescreen</PresentationFormat>
  <Paragraphs>163</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vt:lpstr>
      <vt:lpstr>Aptos Display</vt:lpstr>
      <vt:lpstr>Arial</vt:lpstr>
      <vt:lpstr>Calibri</vt:lpstr>
      <vt:lpstr>Office Theme</vt:lpstr>
      <vt:lpstr>ACRP 04-25: Airports and Communicable Diseases—Preparedness and Response</vt:lpstr>
      <vt:lpstr>Exercise Meeting Template Instructions</vt:lpstr>
      <vt:lpstr>Introductions and Overview</vt:lpstr>
      <vt:lpstr>Welcome and Introductions</vt:lpstr>
      <vt:lpstr>Meeting Agenda</vt:lpstr>
      <vt:lpstr>Exercise Purpose and Objectives</vt:lpstr>
      <vt:lpstr>Exercise Participants</vt:lpstr>
      <vt:lpstr>Exercise Guidelines (1/2)</vt:lpstr>
      <vt:lpstr>Exercise Guidelines (2/2)</vt:lpstr>
      <vt:lpstr>Exercise Sections</vt:lpstr>
      <vt:lpstr>Threat/Hazard Background</vt:lpstr>
      <vt:lpstr>Threat/Hazard Background Overview</vt:lpstr>
      <vt:lpstr>Scenario Background</vt:lpstr>
      <vt:lpstr>Scenario Background Overview</vt:lpstr>
      <vt:lpstr>Module 1</vt:lpstr>
      <vt:lpstr>Module 1 Overview </vt:lpstr>
      <vt:lpstr>Module 1 - Discussion</vt:lpstr>
      <vt:lpstr>Break</vt:lpstr>
      <vt:lpstr>Module 2</vt:lpstr>
      <vt:lpstr>Module 2 Overview </vt:lpstr>
      <vt:lpstr>Module 2 - Discussion</vt:lpstr>
      <vt:lpstr>Break </vt:lpstr>
      <vt:lpstr>Module 3</vt:lpstr>
      <vt:lpstr>Module 3 Overview </vt:lpstr>
      <vt:lpstr>Module 3 - Discussion</vt:lpstr>
      <vt:lpstr>Hotwash</vt:lpstr>
      <vt:lpstr>Hotwash Discussion</vt:lpstr>
      <vt:lpstr>Exercise Objective #1 (and Subsequent Objectives)</vt:lpstr>
      <vt:lpstr>Closing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ACRP Exercise Meeting Template</dc:title>
  <dc:creator>Kelsey Ostergren</dc:creator>
  <cp:lastModifiedBy>Kelsey Ostergren</cp:lastModifiedBy>
  <cp:revision>3</cp:revision>
  <dcterms:created xsi:type="dcterms:W3CDTF">2025-10-21T19:01:47Z</dcterms:created>
  <dcterms:modified xsi:type="dcterms:W3CDTF">2025-12-17T14:08:31Z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0x01010060085BF1D4D9E647B5CD6826DFCB93F1</vt:lpwstr>
  </property>
</Properties>
</file>