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1" r:id="rId5"/>
    <p:sldId id="257" r:id="rId6"/>
    <p:sldId id="258" r:id="rId7"/>
    <p:sldId id="260" r:id="rId8"/>
    <p:sldId id="261" r:id="rId9"/>
    <p:sldId id="263" r:id="rId10"/>
    <p:sldId id="262" r:id="rId11"/>
    <p:sldId id="259" r:id="rId12"/>
    <p:sldId id="265" r:id="rId13"/>
    <p:sldId id="264" r:id="rId14"/>
    <p:sldId id="267" r:id="rId15"/>
    <p:sldId id="266"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7B7"/>
    <a:srgbClr val="EBEBEB"/>
    <a:srgbClr val="034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641E5-79DB-7A46-90F4-562E3E0E9905}" v="4" dt="2022-07-28T17:32:33.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instrum" userId="7e07be2c-62b6-43c0-97fd-2cb011ce68c1" providerId="ADAL" clId="{4BB641E5-79DB-7A46-90F4-562E3E0E9905}"/>
    <pc:docChg chg="modSld">
      <pc:chgData name="Rob Linstrum" userId="7e07be2c-62b6-43c0-97fd-2cb011ce68c1" providerId="ADAL" clId="{4BB641E5-79DB-7A46-90F4-562E3E0E9905}" dt="2022-07-28T17:32:34.729" v="4" actId="20577"/>
      <pc:docMkLst>
        <pc:docMk/>
      </pc:docMkLst>
      <pc:sldChg chg="modSp mod">
        <pc:chgData name="Rob Linstrum" userId="7e07be2c-62b6-43c0-97fd-2cb011ce68c1" providerId="ADAL" clId="{4BB641E5-79DB-7A46-90F4-562E3E0E9905}" dt="2022-07-28T17:32:34.729" v="4" actId="20577"/>
        <pc:sldMkLst>
          <pc:docMk/>
          <pc:sldMk cId="3836505910" sldId="257"/>
        </pc:sldMkLst>
        <pc:spChg chg="mod">
          <ac:chgData name="Rob Linstrum" userId="7e07be2c-62b6-43c0-97fd-2cb011ce68c1" providerId="ADAL" clId="{4BB641E5-79DB-7A46-90F4-562E3E0E9905}" dt="2022-07-28T17:32:34.729" v="4" actId="20577"/>
          <ac:spMkLst>
            <pc:docMk/>
            <pc:sldMk cId="3836505910" sldId="257"/>
            <ac:spMk id="9" creationId="{E8E0F3BE-350C-13D8-BDB5-EB83EBB83013}"/>
          </ac:spMkLst>
        </pc:spChg>
      </pc:sldChg>
      <pc:sldChg chg="modSp">
        <pc:chgData name="Rob Linstrum" userId="7e07be2c-62b6-43c0-97fd-2cb011ce68c1" providerId="ADAL" clId="{4BB641E5-79DB-7A46-90F4-562E3E0E9905}" dt="2022-07-28T17:30:36.745" v="2"/>
        <pc:sldMkLst>
          <pc:docMk/>
          <pc:sldMk cId="2734873957" sldId="270"/>
        </pc:sldMkLst>
        <pc:spChg chg="mod">
          <ac:chgData name="Rob Linstrum" userId="7e07be2c-62b6-43c0-97fd-2cb011ce68c1" providerId="ADAL" clId="{4BB641E5-79DB-7A46-90F4-562E3E0E9905}" dt="2022-07-28T17:30:36.745" v="2"/>
          <ac:spMkLst>
            <pc:docMk/>
            <pc:sldMk cId="2734873957" sldId="270"/>
            <ac:spMk id="9" creationId="{E8E0F3BE-350C-13D8-BDB5-EB83EBB83013}"/>
          </ac:spMkLst>
        </pc:spChg>
      </pc:sldChg>
    </pc:docChg>
  </pc:docChgLst>
  <pc:docChgLst>
    <pc:chgData name="Rob Linstrum" userId="7e07be2c-62b6-43c0-97fd-2cb011ce68c1" providerId="ADAL" clId="{46FC49AE-EF0B-C54A-89D2-1426D7FD9904}"/>
    <pc:docChg chg="undo custSel modSld">
      <pc:chgData name="Rob Linstrum" userId="7e07be2c-62b6-43c0-97fd-2cb011ce68c1" providerId="ADAL" clId="{46FC49AE-EF0B-C54A-89D2-1426D7FD9904}" dt="2022-05-31T16:43:43.680" v="151" actId="14826"/>
      <pc:docMkLst>
        <pc:docMk/>
      </pc:docMkLst>
      <pc:sldChg chg="addSp delSp modSp mod">
        <pc:chgData name="Rob Linstrum" userId="7e07be2c-62b6-43c0-97fd-2cb011ce68c1" providerId="ADAL" clId="{46FC49AE-EF0B-C54A-89D2-1426D7FD9904}" dt="2022-05-27T23:09:36.237" v="150" actId="478"/>
        <pc:sldMkLst>
          <pc:docMk/>
          <pc:sldMk cId="3836505910" sldId="257"/>
        </pc:sldMkLst>
        <pc:picChg chg="add del mod">
          <ac:chgData name="Rob Linstrum" userId="7e07be2c-62b6-43c0-97fd-2cb011ce68c1" providerId="ADAL" clId="{46FC49AE-EF0B-C54A-89D2-1426D7FD9904}" dt="2022-05-27T23:02:40.154" v="127" actId="478"/>
          <ac:picMkLst>
            <pc:docMk/>
            <pc:sldMk cId="3836505910" sldId="257"/>
            <ac:picMk id="4" creationId="{844A7BD5-3B52-4945-EFD5-0F3B4DB2B369}"/>
          </ac:picMkLst>
        </pc:picChg>
        <pc:picChg chg="add del mod">
          <ac:chgData name="Rob Linstrum" userId="7e07be2c-62b6-43c0-97fd-2cb011ce68c1" providerId="ADAL" clId="{46FC49AE-EF0B-C54A-89D2-1426D7FD9904}" dt="2022-05-27T23:04:59.212" v="138" actId="478"/>
          <ac:picMkLst>
            <pc:docMk/>
            <pc:sldMk cId="3836505910" sldId="257"/>
            <ac:picMk id="11" creationId="{46E449D3-C5AE-8166-3D12-10C512BCD6A6}"/>
          </ac:picMkLst>
        </pc:picChg>
        <pc:picChg chg="add del mod">
          <ac:chgData name="Rob Linstrum" userId="7e07be2c-62b6-43c0-97fd-2cb011ce68c1" providerId="ADAL" clId="{46FC49AE-EF0B-C54A-89D2-1426D7FD9904}" dt="2022-05-27T23:05:23.207" v="139" actId="478"/>
          <ac:picMkLst>
            <pc:docMk/>
            <pc:sldMk cId="3836505910" sldId="257"/>
            <ac:picMk id="13" creationId="{8D3C80BF-8E6B-7C2D-2942-2C9376A2AF28}"/>
          </ac:picMkLst>
        </pc:picChg>
        <pc:picChg chg="add del mod">
          <ac:chgData name="Rob Linstrum" userId="7e07be2c-62b6-43c0-97fd-2cb011ce68c1" providerId="ADAL" clId="{46FC49AE-EF0B-C54A-89D2-1426D7FD9904}" dt="2022-05-27T23:09:36.237" v="150" actId="478"/>
          <ac:picMkLst>
            <pc:docMk/>
            <pc:sldMk cId="3836505910" sldId="257"/>
            <ac:picMk id="15" creationId="{3D8DE021-9340-42F3-27A6-F9A52CF893D4}"/>
          </ac:picMkLst>
        </pc:picChg>
        <pc:picChg chg="add del mod">
          <ac:chgData name="Rob Linstrum" userId="7e07be2c-62b6-43c0-97fd-2cb011ce68c1" providerId="ADAL" clId="{46FC49AE-EF0B-C54A-89D2-1426D7FD9904}" dt="2022-05-27T23:09:26.854" v="149" actId="478"/>
          <ac:picMkLst>
            <pc:docMk/>
            <pc:sldMk cId="3836505910" sldId="257"/>
            <ac:picMk id="17" creationId="{F6AAA157-6B67-558F-048B-9FB008982E90}"/>
          </ac:picMkLst>
        </pc:picChg>
      </pc:sldChg>
      <pc:sldChg chg="modSp mod">
        <pc:chgData name="Rob Linstrum" userId="7e07be2c-62b6-43c0-97fd-2cb011ce68c1" providerId="ADAL" clId="{46FC49AE-EF0B-C54A-89D2-1426D7FD9904}" dt="2022-05-20T23:08:01.054" v="44" actId="962"/>
        <pc:sldMkLst>
          <pc:docMk/>
          <pc:sldMk cId="357227254" sldId="260"/>
        </pc:sldMkLst>
        <pc:picChg chg="mod">
          <ac:chgData name="Rob Linstrum" userId="7e07be2c-62b6-43c0-97fd-2cb011ce68c1" providerId="ADAL" clId="{46FC49AE-EF0B-C54A-89D2-1426D7FD9904}" dt="2022-05-20T23:07:49.107" v="42" actId="962"/>
          <ac:picMkLst>
            <pc:docMk/>
            <pc:sldMk cId="357227254" sldId="260"/>
            <ac:picMk id="5" creationId="{243EFD3E-44C6-BD81-C25E-D91BF2235F4D}"/>
          </ac:picMkLst>
        </pc:picChg>
        <pc:picChg chg="mod">
          <ac:chgData name="Rob Linstrum" userId="7e07be2c-62b6-43c0-97fd-2cb011ce68c1" providerId="ADAL" clId="{46FC49AE-EF0B-C54A-89D2-1426D7FD9904}" dt="2022-05-20T23:08:01.054" v="44" actId="962"/>
          <ac:picMkLst>
            <pc:docMk/>
            <pc:sldMk cId="357227254" sldId="260"/>
            <ac:picMk id="7" creationId="{530672EC-9C76-C911-6BE2-AE078F7AC0B7}"/>
          </ac:picMkLst>
        </pc:picChg>
      </pc:sldChg>
      <pc:sldChg chg="modSp">
        <pc:chgData name="Rob Linstrum" userId="7e07be2c-62b6-43c0-97fd-2cb011ce68c1" providerId="ADAL" clId="{46FC49AE-EF0B-C54A-89D2-1426D7FD9904}" dt="2022-05-31T16:43:43.680" v="151" actId="14826"/>
        <pc:sldMkLst>
          <pc:docMk/>
          <pc:sldMk cId="4202741457" sldId="264"/>
        </pc:sldMkLst>
        <pc:picChg chg="mod">
          <ac:chgData name="Rob Linstrum" userId="7e07be2c-62b6-43c0-97fd-2cb011ce68c1" providerId="ADAL" clId="{46FC49AE-EF0B-C54A-89D2-1426D7FD9904}" dt="2022-05-31T16:43:43.680" v="151" actId="14826"/>
          <ac:picMkLst>
            <pc:docMk/>
            <pc:sldMk cId="4202741457" sldId="264"/>
            <ac:picMk id="5" creationId="{3A6A9953-9E7B-2E95-2226-9D8CF444D06B}"/>
          </ac:picMkLst>
        </pc:picChg>
      </pc:sldChg>
      <pc:sldChg chg="modSp mod">
        <pc:chgData name="Rob Linstrum" userId="7e07be2c-62b6-43c0-97fd-2cb011ce68c1" providerId="ADAL" clId="{46FC49AE-EF0B-C54A-89D2-1426D7FD9904}" dt="2022-05-26T18:12:28.552" v="83" actId="14826"/>
        <pc:sldMkLst>
          <pc:docMk/>
          <pc:sldMk cId="1816379079" sldId="265"/>
        </pc:sldMkLst>
        <pc:picChg chg="mod">
          <ac:chgData name="Rob Linstrum" userId="7e07be2c-62b6-43c0-97fd-2cb011ce68c1" providerId="ADAL" clId="{46FC49AE-EF0B-C54A-89D2-1426D7FD9904}" dt="2022-05-26T18:12:28.552" v="83" actId="14826"/>
          <ac:picMkLst>
            <pc:docMk/>
            <pc:sldMk cId="1816379079" sldId="265"/>
            <ac:picMk id="25" creationId="{193C044A-F5DE-2702-FF6D-DC22E10B9718}"/>
          </ac:picMkLst>
        </pc:picChg>
      </pc:sldChg>
      <pc:sldChg chg="addSp delSp modSp mod">
        <pc:chgData name="Rob Linstrum" userId="7e07be2c-62b6-43c0-97fd-2cb011ce68c1" providerId="ADAL" clId="{46FC49AE-EF0B-C54A-89D2-1426D7FD9904}" dt="2022-05-26T18:12:50.969" v="90" actId="167"/>
        <pc:sldMkLst>
          <pc:docMk/>
          <pc:sldMk cId="1484889359" sldId="266"/>
        </pc:sldMkLst>
        <pc:picChg chg="del">
          <ac:chgData name="Rob Linstrum" userId="7e07be2c-62b6-43c0-97fd-2cb011ce68c1" providerId="ADAL" clId="{46FC49AE-EF0B-C54A-89D2-1426D7FD9904}" dt="2022-05-19T00:03:37.825" v="25" actId="478"/>
          <ac:picMkLst>
            <pc:docMk/>
            <pc:sldMk cId="1484889359" sldId="266"/>
            <ac:picMk id="3" creationId="{CAFE072D-5A39-3C88-49FA-3F3C6EF27494}"/>
          </ac:picMkLst>
        </pc:picChg>
        <pc:picChg chg="add del mod">
          <ac:chgData name="Rob Linstrum" userId="7e07be2c-62b6-43c0-97fd-2cb011ce68c1" providerId="ADAL" clId="{46FC49AE-EF0B-C54A-89D2-1426D7FD9904}" dt="2022-05-26T18:12:47.659" v="88" actId="478"/>
          <ac:picMkLst>
            <pc:docMk/>
            <pc:sldMk cId="1484889359" sldId="266"/>
            <ac:picMk id="8" creationId="{851A513C-EC7C-B6CC-B18F-2D921EF8A105}"/>
          </ac:picMkLst>
        </pc:picChg>
        <pc:picChg chg="add mod">
          <ac:chgData name="Rob Linstrum" userId="7e07be2c-62b6-43c0-97fd-2cb011ce68c1" providerId="ADAL" clId="{46FC49AE-EF0B-C54A-89D2-1426D7FD9904}" dt="2022-05-26T18:03:47.854" v="65" actId="1076"/>
          <ac:picMkLst>
            <pc:docMk/>
            <pc:sldMk cId="1484889359" sldId="266"/>
            <ac:picMk id="9" creationId="{6C7C298F-5E10-1293-B89C-A9B30C42829A}"/>
          </ac:picMkLst>
        </pc:picChg>
        <pc:picChg chg="del mod">
          <ac:chgData name="Rob Linstrum" userId="7e07be2c-62b6-43c0-97fd-2cb011ce68c1" providerId="ADAL" clId="{46FC49AE-EF0B-C54A-89D2-1426D7FD9904}" dt="2022-05-26T18:03:44.603" v="62" actId="21"/>
          <ac:picMkLst>
            <pc:docMk/>
            <pc:sldMk cId="1484889359" sldId="266"/>
            <ac:picMk id="10" creationId="{7142E9B0-4A18-154E-A35D-AD15D18B77D6}"/>
          </ac:picMkLst>
        </pc:picChg>
        <pc:picChg chg="del">
          <ac:chgData name="Rob Linstrum" userId="7e07be2c-62b6-43c0-97fd-2cb011ce68c1" providerId="ADAL" clId="{46FC49AE-EF0B-C54A-89D2-1426D7FD9904}" dt="2022-05-19T00:03:37.086" v="24" actId="478"/>
          <ac:picMkLst>
            <pc:docMk/>
            <pc:sldMk cId="1484889359" sldId="266"/>
            <ac:picMk id="11" creationId="{78D41DEC-852E-C436-6267-9C905A1F3A8E}"/>
          </ac:picMkLst>
        </pc:picChg>
        <pc:picChg chg="add mod">
          <ac:chgData name="Rob Linstrum" userId="7e07be2c-62b6-43c0-97fd-2cb011ce68c1" providerId="ADAL" clId="{46FC49AE-EF0B-C54A-89D2-1426D7FD9904}" dt="2022-05-26T18:12:50.969" v="90" actId="167"/>
          <ac:picMkLst>
            <pc:docMk/>
            <pc:sldMk cId="1484889359" sldId="266"/>
            <ac:picMk id="11" creationId="{CC0770B0-B858-1DA5-A0BF-109A6ABC7D83}"/>
          </ac:picMkLst>
        </pc:picChg>
        <pc:picChg chg="add del mod">
          <ac:chgData name="Rob Linstrum" userId="7e07be2c-62b6-43c0-97fd-2cb011ce68c1" providerId="ADAL" clId="{46FC49AE-EF0B-C54A-89D2-1426D7FD9904}" dt="2022-05-26T18:03:31.155" v="57" actId="478"/>
          <ac:picMkLst>
            <pc:docMk/>
            <pc:sldMk cId="1484889359" sldId="266"/>
            <ac:picMk id="12" creationId="{887195A8-7357-7E5D-88F0-8D1D354DDE12}"/>
          </ac:picMkLst>
        </pc:picChg>
        <pc:picChg chg="del">
          <ac:chgData name="Rob Linstrum" userId="7e07be2c-62b6-43c0-97fd-2cb011ce68c1" providerId="ADAL" clId="{46FC49AE-EF0B-C54A-89D2-1426D7FD9904}" dt="2022-05-19T00:03:28.980" v="20" actId="478"/>
          <ac:picMkLst>
            <pc:docMk/>
            <pc:sldMk cId="1484889359" sldId="266"/>
            <ac:picMk id="25" creationId="{193C044A-F5DE-2702-FF6D-DC22E10B9718}"/>
          </ac:picMkLst>
        </pc:picChg>
      </pc:sldChg>
      <pc:sldChg chg="modSp mod">
        <pc:chgData name="Rob Linstrum" userId="7e07be2c-62b6-43c0-97fd-2cb011ce68c1" providerId="ADAL" clId="{46FC49AE-EF0B-C54A-89D2-1426D7FD9904}" dt="2022-05-26T18:12:43.315" v="87" actId="14100"/>
        <pc:sldMkLst>
          <pc:docMk/>
          <pc:sldMk cId="3217204151" sldId="267"/>
        </pc:sldMkLst>
        <pc:picChg chg="mod">
          <ac:chgData name="Rob Linstrum" userId="7e07be2c-62b6-43c0-97fd-2cb011ce68c1" providerId="ADAL" clId="{46FC49AE-EF0B-C54A-89D2-1426D7FD9904}" dt="2022-05-26T18:12:43.315" v="87" actId="14100"/>
          <ac:picMkLst>
            <pc:docMk/>
            <pc:sldMk cId="3217204151" sldId="267"/>
            <ac:picMk id="25" creationId="{193C044A-F5DE-2702-FF6D-DC22E10B9718}"/>
          </ac:picMkLst>
        </pc:picChg>
      </pc:sldChg>
      <pc:sldChg chg="addSp delSp modSp mod">
        <pc:chgData name="Rob Linstrum" userId="7e07be2c-62b6-43c0-97fd-2cb011ce68c1" providerId="ADAL" clId="{46FC49AE-EF0B-C54A-89D2-1426D7FD9904}" dt="2022-05-26T18:13:09.554" v="96" actId="167"/>
        <pc:sldMkLst>
          <pc:docMk/>
          <pc:sldMk cId="1490171350" sldId="268"/>
        </pc:sldMkLst>
        <pc:picChg chg="del">
          <ac:chgData name="Rob Linstrum" userId="7e07be2c-62b6-43c0-97fd-2cb011ce68c1" providerId="ADAL" clId="{46FC49AE-EF0B-C54A-89D2-1426D7FD9904}" dt="2022-05-19T00:03:59.259" v="36" actId="21"/>
          <ac:picMkLst>
            <pc:docMk/>
            <pc:sldMk cId="1490171350" sldId="268"/>
            <ac:picMk id="3" creationId="{CAFE072D-5A39-3C88-49FA-3F3C6EF27494}"/>
          </ac:picMkLst>
        </pc:picChg>
        <pc:picChg chg="add del mod">
          <ac:chgData name="Rob Linstrum" userId="7e07be2c-62b6-43c0-97fd-2cb011ce68c1" providerId="ADAL" clId="{46FC49AE-EF0B-C54A-89D2-1426D7FD9904}" dt="2022-05-26T18:04:02.536" v="73" actId="478"/>
          <ac:picMkLst>
            <pc:docMk/>
            <pc:sldMk cId="1490171350" sldId="268"/>
            <ac:picMk id="8" creationId="{7E6FDF16-70AA-E65B-B669-7F1F8FFBD017}"/>
          </ac:picMkLst>
        </pc:picChg>
        <pc:picChg chg="add del mod">
          <ac:chgData name="Rob Linstrum" userId="7e07be2c-62b6-43c0-97fd-2cb011ce68c1" providerId="ADAL" clId="{46FC49AE-EF0B-C54A-89D2-1426D7FD9904}" dt="2022-05-26T18:04:04.889" v="75" actId="21"/>
          <ac:picMkLst>
            <pc:docMk/>
            <pc:sldMk cId="1490171350" sldId="268"/>
            <ac:picMk id="9" creationId="{42BA7FF2-589B-1582-A58E-FAE49CD7A996}"/>
          </ac:picMkLst>
        </pc:picChg>
        <pc:picChg chg="add del mod">
          <ac:chgData name="Rob Linstrum" userId="7e07be2c-62b6-43c0-97fd-2cb011ce68c1" providerId="ADAL" clId="{46FC49AE-EF0B-C54A-89D2-1426D7FD9904}" dt="2022-05-26T18:13:00.529" v="94" actId="478"/>
          <ac:picMkLst>
            <pc:docMk/>
            <pc:sldMk cId="1490171350" sldId="268"/>
            <ac:picMk id="10" creationId="{DAE53615-44A6-CD2A-9A62-5A0927F264AC}"/>
          </ac:picMkLst>
        </pc:picChg>
        <pc:picChg chg="add mod">
          <ac:chgData name="Rob Linstrum" userId="7e07be2c-62b6-43c0-97fd-2cb011ce68c1" providerId="ADAL" clId="{46FC49AE-EF0B-C54A-89D2-1426D7FD9904}" dt="2022-05-26T18:04:07.171" v="77" actId="1076"/>
          <ac:picMkLst>
            <pc:docMk/>
            <pc:sldMk cId="1490171350" sldId="268"/>
            <ac:picMk id="11" creationId="{14AA7465-887B-399C-5CAB-F05DE440E56D}"/>
          </ac:picMkLst>
        </pc:picChg>
        <pc:picChg chg="add mod">
          <ac:chgData name="Rob Linstrum" userId="7e07be2c-62b6-43c0-97fd-2cb011ce68c1" providerId="ADAL" clId="{46FC49AE-EF0B-C54A-89D2-1426D7FD9904}" dt="2022-05-26T18:13:09.554" v="96" actId="167"/>
          <ac:picMkLst>
            <pc:docMk/>
            <pc:sldMk cId="1490171350" sldId="268"/>
            <ac:picMk id="12" creationId="{22CC3C22-92F4-268E-FA5D-75ABFF6AB7E5}"/>
          </ac:picMkLst>
        </pc:picChg>
        <pc:picChg chg="del">
          <ac:chgData name="Rob Linstrum" userId="7e07be2c-62b6-43c0-97fd-2cb011ce68c1" providerId="ADAL" clId="{46FC49AE-EF0B-C54A-89D2-1426D7FD9904}" dt="2022-05-19T00:03:56.816" v="34" actId="478"/>
          <ac:picMkLst>
            <pc:docMk/>
            <pc:sldMk cId="1490171350" sldId="268"/>
            <ac:picMk id="25" creationId="{193C044A-F5DE-2702-FF6D-DC22E10B9718}"/>
          </ac:picMkLst>
        </pc:picChg>
      </pc:sldChg>
      <pc:sldChg chg="addSp delSp modSp mod">
        <pc:chgData name="Rob Linstrum" userId="7e07be2c-62b6-43c0-97fd-2cb011ce68c1" providerId="ADAL" clId="{46FC49AE-EF0B-C54A-89D2-1426D7FD9904}" dt="2022-05-26T18:12:55.749" v="93" actId="167"/>
        <pc:sldMkLst>
          <pc:docMk/>
          <pc:sldMk cId="1100371811" sldId="269"/>
        </pc:sldMkLst>
        <pc:picChg chg="del">
          <ac:chgData name="Rob Linstrum" userId="7e07be2c-62b6-43c0-97fd-2cb011ce68c1" providerId="ADAL" clId="{46FC49AE-EF0B-C54A-89D2-1426D7FD9904}" dt="2022-05-19T00:03:49.255" v="31" actId="21"/>
          <ac:picMkLst>
            <pc:docMk/>
            <pc:sldMk cId="1100371811" sldId="269"/>
            <ac:picMk id="3" creationId="{CAFE072D-5A39-3C88-49FA-3F3C6EF27494}"/>
          </ac:picMkLst>
        </pc:picChg>
        <pc:picChg chg="add del mod">
          <ac:chgData name="Rob Linstrum" userId="7e07be2c-62b6-43c0-97fd-2cb011ce68c1" providerId="ADAL" clId="{46FC49AE-EF0B-C54A-89D2-1426D7FD9904}" dt="2022-05-26T18:03:51.658" v="66" actId="478"/>
          <ac:picMkLst>
            <pc:docMk/>
            <pc:sldMk cId="1100371811" sldId="269"/>
            <ac:picMk id="8" creationId="{299E5E38-F1B2-7B63-E985-9365DD84C857}"/>
          </ac:picMkLst>
        </pc:picChg>
        <pc:picChg chg="add del mod">
          <ac:chgData name="Rob Linstrum" userId="7e07be2c-62b6-43c0-97fd-2cb011ce68c1" providerId="ADAL" clId="{46FC49AE-EF0B-C54A-89D2-1426D7FD9904}" dt="2022-05-26T18:03:53.490" v="68" actId="21"/>
          <ac:picMkLst>
            <pc:docMk/>
            <pc:sldMk cId="1100371811" sldId="269"/>
            <ac:picMk id="9" creationId="{F9240649-1F0E-51E2-EB59-933EFCEC4105}"/>
          </ac:picMkLst>
        </pc:picChg>
        <pc:picChg chg="add del mod">
          <ac:chgData name="Rob Linstrum" userId="7e07be2c-62b6-43c0-97fd-2cb011ce68c1" providerId="ADAL" clId="{46FC49AE-EF0B-C54A-89D2-1426D7FD9904}" dt="2022-05-26T18:12:52.697" v="91" actId="478"/>
          <ac:picMkLst>
            <pc:docMk/>
            <pc:sldMk cId="1100371811" sldId="269"/>
            <ac:picMk id="10" creationId="{FF15710E-18DA-F2DE-5CBB-BA14071A3A88}"/>
          </ac:picMkLst>
        </pc:picChg>
        <pc:picChg chg="add mod">
          <ac:chgData name="Rob Linstrum" userId="7e07be2c-62b6-43c0-97fd-2cb011ce68c1" providerId="ADAL" clId="{46FC49AE-EF0B-C54A-89D2-1426D7FD9904}" dt="2022-05-26T18:03:57.202" v="72" actId="1076"/>
          <ac:picMkLst>
            <pc:docMk/>
            <pc:sldMk cId="1100371811" sldId="269"/>
            <ac:picMk id="11" creationId="{B7A88049-9527-71DA-532F-ADA4ABADD724}"/>
          </ac:picMkLst>
        </pc:picChg>
        <pc:picChg chg="add mod">
          <ac:chgData name="Rob Linstrum" userId="7e07be2c-62b6-43c0-97fd-2cb011ce68c1" providerId="ADAL" clId="{46FC49AE-EF0B-C54A-89D2-1426D7FD9904}" dt="2022-05-26T18:12:55.749" v="93" actId="167"/>
          <ac:picMkLst>
            <pc:docMk/>
            <pc:sldMk cId="1100371811" sldId="269"/>
            <ac:picMk id="12" creationId="{D78026C0-4218-917B-F826-932D89B15841}"/>
          </ac:picMkLst>
        </pc:picChg>
        <pc:picChg chg="del">
          <ac:chgData name="Rob Linstrum" userId="7e07be2c-62b6-43c0-97fd-2cb011ce68c1" providerId="ADAL" clId="{46FC49AE-EF0B-C54A-89D2-1426D7FD9904}" dt="2022-05-19T00:03:46.276" v="29" actId="478"/>
          <ac:picMkLst>
            <pc:docMk/>
            <pc:sldMk cId="1100371811" sldId="269"/>
            <ac:picMk id="25" creationId="{193C044A-F5DE-2702-FF6D-DC22E10B9718}"/>
          </ac:picMkLst>
        </pc:picChg>
      </pc:sldChg>
      <pc:sldChg chg="modSp">
        <pc:chgData name="Rob Linstrum" userId="7e07be2c-62b6-43c0-97fd-2cb011ce68c1" providerId="ADAL" clId="{46FC49AE-EF0B-C54A-89D2-1426D7FD9904}" dt="2022-05-26T17:55:04.522" v="47"/>
        <pc:sldMkLst>
          <pc:docMk/>
          <pc:sldMk cId="2734873957" sldId="270"/>
        </pc:sldMkLst>
        <pc:spChg chg="mod">
          <ac:chgData name="Rob Linstrum" userId="7e07be2c-62b6-43c0-97fd-2cb011ce68c1" providerId="ADAL" clId="{46FC49AE-EF0B-C54A-89D2-1426D7FD9904}" dt="2022-05-26T17:55:04.522" v="47"/>
          <ac:spMkLst>
            <pc:docMk/>
            <pc:sldMk cId="2734873957" sldId="270"/>
            <ac:spMk id="7" creationId="{9A30DC12-3C38-7578-C36F-D6A591B1C3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7B989-4622-48C8-BCBB-27C9E5A8F679}"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D3E44-F643-4978-8F88-4AF398FFF152}" type="slidenum">
              <a:rPr lang="en-US" smtClean="0"/>
              <a:t>‹#›</a:t>
            </a:fld>
            <a:endParaRPr lang="en-US"/>
          </a:p>
        </p:txBody>
      </p:sp>
    </p:spTree>
    <p:extLst>
      <p:ext uri="{BB962C8B-B14F-4D97-AF65-F5344CB8AC3E}">
        <p14:creationId xmlns:p14="http://schemas.microsoft.com/office/powerpoint/2010/main" val="278274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6FA7-6A97-4B70-4F76-830FCF2D6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5E99D1-3100-EDF0-AD06-C6679AC46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E3678-E8E3-26E7-0808-555217555166}"/>
              </a:ext>
            </a:extLst>
          </p:cNvPr>
          <p:cNvSpPr>
            <a:spLocks noGrp="1"/>
          </p:cNvSpPr>
          <p:nvPr>
            <p:ph type="dt" sz="half" idx="10"/>
          </p:nvPr>
        </p:nvSpPr>
        <p:spPr/>
        <p:txBody>
          <a:bodyPr/>
          <a:lstStyle/>
          <a:p>
            <a:fld id="{16C3A06D-24B0-C84D-8A19-9905895DF186}" type="datetimeFigureOut">
              <a:rPr lang="en-US" smtClean="0"/>
              <a:t>10/26/2023</a:t>
            </a:fld>
            <a:endParaRPr lang="en-US"/>
          </a:p>
        </p:txBody>
      </p:sp>
      <p:sp>
        <p:nvSpPr>
          <p:cNvPr id="5" name="Footer Placeholder 4">
            <a:extLst>
              <a:ext uri="{FF2B5EF4-FFF2-40B4-BE49-F238E27FC236}">
                <a16:creationId xmlns:a16="http://schemas.microsoft.com/office/drawing/2014/main" id="{123DF9DB-DA01-7E93-1EEC-7D14618A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5E4A4-A4A1-8B1C-82D2-4471D4B8901D}"/>
              </a:ext>
            </a:extLst>
          </p:cNvPr>
          <p:cNvSpPr>
            <a:spLocks noGrp="1"/>
          </p:cNvSpPr>
          <p:nvPr>
            <p:ph type="sldNum" sz="quarter" idx="12"/>
          </p:nvPr>
        </p:nvSpPr>
        <p:spPr/>
        <p:txBody>
          <a:bodyPr/>
          <a:lstStyle/>
          <a:p>
            <a:fld id="{CE31BC20-FA6C-BE4E-AC43-B352591B6172}" type="slidenum">
              <a:rPr lang="en-US" smtClean="0"/>
              <a:t>‹#›</a:t>
            </a:fld>
            <a:endParaRPr lang="en-US"/>
          </a:p>
        </p:txBody>
      </p:sp>
    </p:spTree>
    <p:extLst>
      <p:ext uri="{BB962C8B-B14F-4D97-AF65-F5344CB8AC3E}">
        <p14:creationId xmlns:p14="http://schemas.microsoft.com/office/powerpoint/2010/main" val="333683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5D29-6862-C954-5791-6BB0883C6F79}"/>
              </a:ext>
            </a:extLst>
          </p:cNvPr>
          <p:cNvSpPr>
            <a:spLocks noGrp="1"/>
          </p:cNvSpPr>
          <p:nvPr>
            <p:ph type="title"/>
          </p:nvPr>
        </p:nvSpPr>
        <p:spPr>
          <a:xfrm>
            <a:off x="333829" y="365126"/>
            <a:ext cx="11524342" cy="578304"/>
          </a:xfrm>
        </p:spPr>
        <p:txBody>
          <a:bodyPr>
            <a:no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56DCDB58-929D-7713-316C-D9E357E37A17}"/>
              </a:ext>
            </a:extLst>
          </p:cNvPr>
          <p:cNvSpPr>
            <a:spLocks noGrp="1"/>
          </p:cNvSpPr>
          <p:nvPr>
            <p:ph idx="1"/>
          </p:nvPr>
        </p:nvSpPr>
        <p:spPr>
          <a:xfrm>
            <a:off x="333829" y="1219200"/>
            <a:ext cx="11524342" cy="495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02EDB1C9-997C-08A5-EB5B-B3AAEBE04653}"/>
              </a:ext>
            </a:extLst>
          </p:cNvPr>
          <p:cNvSpPr/>
          <p:nvPr userDrawn="1"/>
        </p:nvSpPr>
        <p:spPr>
          <a:xfrm>
            <a:off x="-1" y="6278088"/>
            <a:ext cx="9915896" cy="579911"/>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369147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411095 w 5530534"/>
              <a:gd name="connsiteY2" fmla="*/ 4140740 h 4140740"/>
              <a:gd name="connsiteX3" fmla="*/ 0 w 5530534"/>
              <a:gd name="connsiteY3" fmla="*/ 4140740 h 4140740"/>
              <a:gd name="connsiteX4" fmla="*/ 0 w 5530534"/>
              <a:gd name="connsiteY4" fmla="*/ 0 h 414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34" h="4140740">
                <a:moveTo>
                  <a:pt x="0" y="0"/>
                </a:moveTo>
                <a:lnTo>
                  <a:pt x="5530534" y="12700"/>
                </a:lnTo>
                <a:lnTo>
                  <a:pt x="5411095" y="4140740"/>
                </a:lnTo>
                <a:lnTo>
                  <a:pt x="0" y="4140740"/>
                </a:lnTo>
                <a:lnTo>
                  <a:pt x="0" y="0"/>
                </a:ln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EA4FB0-78CB-01F3-EF30-701048215B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4923" y="6365128"/>
            <a:ext cx="2060205" cy="403962"/>
          </a:xfrm>
          <a:prstGeom prst="rect">
            <a:avLst/>
          </a:prstGeom>
        </p:spPr>
      </p:pic>
      <p:sp>
        <p:nvSpPr>
          <p:cNvPr id="9" name="TextBox 8">
            <a:extLst>
              <a:ext uri="{FF2B5EF4-FFF2-40B4-BE49-F238E27FC236}">
                <a16:creationId xmlns:a16="http://schemas.microsoft.com/office/drawing/2014/main" id="{7E4AB674-BB39-0B3B-523E-934B1C6AF2FE}"/>
              </a:ext>
            </a:extLst>
          </p:cNvPr>
          <p:cNvSpPr txBox="1"/>
          <p:nvPr userDrawn="1"/>
        </p:nvSpPr>
        <p:spPr>
          <a:xfrm>
            <a:off x="4686300" y="6397832"/>
            <a:ext cx="5034135"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A Holistic Common Use Perspective and Program</a:t>
            </a:r>
          </a:p>
        </p:txBody>
      </p:sp>
    </p:spTree>
    <p:extLst>
      <p:ext uri="{BB962C8B-B14F-4D97-AF65-F5344CB8AC3E}">
        <p14:creationId xmlns:p14="http://schemas.microsoft.com/office/powerpoint/2010/main" val="313844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50655-3EC9-B98E-20C7-C10A2FC61147}"/>
              </a:ext>
            </a:extLst>
          </p:cNvPr>
          <p:cNvSpPr>
            <a:spLocks noGrp="1"/>
          </p:cNvSpPr>
          <p:nvPr>
            <p:ph sz="half" idx="1"/>
          </p:nvPr>
        </p:nvSpPr>
        <p:spPr>
          <a:xfrm>
            <a:off x="333829"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E39A1-B41C-C5F1-3DF3-ECB738D25DE5}"/>
              </a:ext>
            </a:extLst>
          </p:cNvPr>
          <p:cNvSpPr>
            <a:spLocks noGrp="1"/>
          </p:cNvSpPr>
          <p:nvPr>
            <p:ph sz="half" idx="2"/>
          </p:nvPr>
        </p:nvSpPr>
        <p:spPr>
          <a:xfrm>
            <a:off x="6676571"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CB2E0DF-7973-9E39-BE44-46CFACDE00AD}"/>
              </a:ext>
            </a:extLst>
          </p:cNvPr>
          <p:cNvSpPr>
            <a:spLocks noGrp="1"/>
          </p:cNvSpPr>
          <p:nvPr>
            <p:ph type="title"/>
          </p:nvPr>
        </p:nvSpPr>
        <p:spPr>
          <a:xfrm>
            <a:off x="333829" y="365126"/>
            <a:ext cx="11524342" cy="578304"/>
          </a:xfrm>
        </p:spPr>
        <p:txBody>
          <a:bodyPr>
            <a:noAutofit/>
          </a:bodyPr>
          <a:lstStyle>
            <a:lvl1pPr>
              <a:defRPr sz="2800"/>
            </a:lvl1pPr>
          </a:lstStyle>
          <a:p>
            <a:r>
              <a:rPr lang="en-US"/>
              <a:t>Click to edit Master title style</a:t>
            </a:r>
          </a:p>
        </p:txBody>
      </p:sp>
      <p:pic>
        <p:nvPicPr>
          <p:cNvPr id="10" name="Picture 7">
            <a:extLst>
              <a:ext uri="{FF2B5EF4-FFF2-40B4-BE49-F238E27FC236}">
                <a16:creationId xmlns:a16="http://schemas.microsoft.com/office/drawing/2014/main" id="{23C3338C-B37A-5413-6DB2-DA445AC12A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4923" y="6365128"/>
            <a:ext cx="2060205" cy="403962"/>
          </a:xfrm>
          <a:prstGeom prst="rect">
            <a:avLst/>
          </a:prstGeom>
        </p:spPr>
      </p:pic>
      <p:sp>
        <p:nvSpPr>
          <p:cNvPr id="12" name="Rectangle 9">
            <a:extLst>
              <a:ext uri="{FF2B5EF4-FFF2-40B4-BE49-F238E27FC236}">
                <a16:creationId xmlns:a16="http://schemas.microsoft.com/office/drawing/2014/main" id="{85D493FC-4B4C-A7E7-E870-19201071B6A2}"/>
              </a:ext>
            </a:extLst>
          </p:cNvPr>
          <p:cNvSpPr/>
          <p:nvPr userDrawn="1"/>
        </p:nvSpPr>
        <p:spPr>
          <a:xfrm>
            <a:off x="-1" y="6278088"/>
            <a:ext cx="9915896" cy="579911"/>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369147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411095 w 5530534"/>
              <a:gd name="connsiteY2" fmla="*/ 4140740 h 4140740"/>
              <a:gd name="connsiteX3" fmla="*/ 0 w 5530534"/>
              <a:gd name="connsiteY3" fmla="*/ 4140740 h 4140740"/>
              <a:gd name="connsiteX4" fmla="*/ 0 w 5530534"/>
              <a:gd name="connsiteY4" fmla="*/ 0 h 414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34" h="4140740">
                <a:moveTo>
                  <a:pt x="0" y="0"/>
                </a:moveTo>
                <a:lnTo>
                  <a:pt x="5530534" y="12700"/>
                </a:lnTo>
                <a:lnTo>
                  <a:pt x="5411095" y="4140740"/>
                </a:lnTo>
                <a:lnTo>
                  <a:pt x="0" y="4140740"/>
                </a:lnTo>
                <a:lnTo>
                  <a:pt x="0" y="0"/>
                </a:ln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0DA4B3-C498-D805-6D9D-6886B0F28F02}"/>
              </a:ext>
            </a:extLst>
          </p:cNvPr>
          <p:cNvSpPr txBox="1"/>
          <p:nvPr userDrawn="1"/>
        </p:nvSpPr>
        <p:spPr>
          <a:xfrm>
            <a:off x="4686300" y="6397832"/>
            <a:ext cx="5034135"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A Holistic Common Use Perspective and Program</a:t>
            </a:r>
          </a:p>
        </p:txBody>
      </p:sp>
    </p:spTree>
    <p:extLst>
      <p:ext uri="{BB962C8B-B14F-4D97-AF65-F5344CB8AC3E}">
        <p14:creationId xmlns:p14="http://schemas.microsoft.com/office/powerpoint/2010/main" val="291383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7A9D-D8E9-69A0-AA96-BB2EFF17F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7D251-1CA7-8E54-543E-23ACD8A69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82D2F-DC55-9542-3DA7-A8C7481FF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38FBF-E1C8-36EB-86C2-77E15817F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BEF12-27CC-5CC0-AF28-B2C91077F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42C4BA-5262-029B-7923-94113BB8C74D}"/>
              </a:ext>
            </a:extLst>
          </p:cNvPr>
          <p:cNvSpPr>
            <a:spLocks noGrp="1"/>
          </p:cNvSpPr>
          <p:nvPr>
            <p:ph type="dt" sz="half" idx="10"/>
          </p:nvPr>
        </p:nvSpPr>
        <p:spPr/>
        <p:txBody>
          <a:bodyPr/>
          <a:lstStyle/>
          <a:p>
            <a:fld id="{16C3A06D-24B0-C84D-8A19-9905895DF186}" type="datetimeFigureOut">
              <a:rPr lang="en-US" smtClean="0"/>
              <a:t>10/26/2023</a:t>
            </a:fld>
            <a:endParaRPr lang="en-US"/>
          </a:p>
        </p:txBody>
      </p:sp>
      <p:sp>
        <p:nvSpPr>
          <p:cNvPr id="8" name="Footer Placeholder 7">
            <a:extLst>
              <a:ext uri="{FF2B5EF4-FFF2-40B4-BE49-F238E27FC236}">
                <a16:creationId xmlns:a16="http://schemas.microsoft.com/office/drawing/2014/main" id="{A624BAA8-2AEB-0599-6701-967FCDF76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DDFEF4-B3C0-3217-2584-6A4DB5367BD6}"/>
              </a:ext>
            </a:extLst>
          </p:cNvPr>
          <p:cNvSpPr>
            <a:spLocks noGrp="1"/>
          </p:cNvSpPr>
          <p:nvPr>
            <p:ph type="sldNum" sz="quarter" idx="12"/>
          </p:nvPr>
        </p:nvSpPr>
        <p:spPr/>
        <p:txBody>
          <a:bodyPr/>
          <a:lstStyle/>
          <a:p>
            <a:fld id="{CE31BC20-FA6C-BE4E-AC43-B352591B6172}" type="slidenum">
              <a:rPr lang="en-US" smtClean="0"/>
              <a:t>‹#›</a:t>
            </a:fld>
            <a:endParaRPr lang="en-US"/>
          </a:p>
        </p:txBody>
      </p:sp>
    </p:spTree>
    <p:extLst>
      <p:ext uri="{BB962C8B-B14F-4D97-AF65-F5344CB8AC3E}">
        <p14:creationId xmlns:p14="http://schemas.microsoft.com/office/powerpoint/2010/main" val="109556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107453-C7C6-3809-E184-1DEB6E08D6B3}"/>
              </a:ext>
            </a:extLst>
          </p:cNvPr>
          <p:cNvSpPr>
            <a:spLocks noGrp="1"/>
          </p:cNvSpPr>
          <p:nvPr>
            <p:ph type="dt" sz="half" idx="10"/>
          </p:nvPr>
        </p:nvSpPr>
        <p:spPr/>
        <p:txBody>
          <a:bodyPr/>
          <a:lstStyle/>
          <a:p>
            <a:fld id="{16C3A06D-24B0-C84D-8A19-9905895DF186}" type="datetimeFigureOut">
              <a:rPr lang="en-US" smtClean="0"/>
              <a:t>10/26/2023</a:t>
            </a:fld>
            <a:endParaRPr lang="en-US"/>
          </a:p>
        </p:txBody>
      </p:sp>
      <p:sp>
        <p:nvSpPr>
          <p:cNvPr id="3" name="Footer Placeholder 2">
            <a:extLst>
              <a:ext uri="{FF2B5EF4-FFF2-40B4-BE49-F238E27FC236}">
                <a16:creationId xmlns:a16="http://schemas.microsoft.com/office/drawing/2014/main" id="{41509957-3618-84FD-3753-1BFCC8FD0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DA1034-0259-4666-EC87-DE18658DE247}"/>
              </a:ext>
            </a:extLst>
          </p:cNvPr>
          <p:cNvSpPr>
            <a:spLocks noGrp="1"/>
          </p:cNvSpPr>
          <p:nvPr>
            <p:ph type="sldNum" sz="quarter" idx="12"/>
          </p:nvPr>
        </p:nvSpPr>
        <p:spPr/>
        <p:txBody>
          <a:bodyPr/>
          <a:lstStyle/>
          <a:p>
            <a:fld id="{CE31BC20-FA6C-BE4E-AC43-B352591B6172}" type="slidenum">
              <a:rPr lang="en-US" smtClean="0"/>
              <a:t>‹#›</a:t>
            </a:fld>
            <a:endParaRPr lang="en-US"/>
          </a:p>
        </p:txBody>
      </p:sp>
    </p:spTree>
    <p:extLst>
      <p:ext uri="{BB962C8B-B14F-4D97-AF65-F5344CB8AC3E}">
        <p14:creationId xmlns:p14="http://schemas.microsoft.com/office/powerpoint/2010/main" val="958569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2EC61-7567-6DB6-CD5F-D1CF8F5DB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2A380-0FC6-6CF8-90DE-3BB5F4FA5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55889-B3E2-0AD8-2E35-65CC8D184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3A06D-24B0-C84D-8A19-9905895DF186}" type="datetimeFigureOut">
              <a:rPr lang="en-US" smtClean="0"/>
              <a:t>10/26/2023</a:t>
            </a:fld>
            <a:endParaRPr lang="en-US"/>
          </a:p>
        </p:txBody>
      </p:sp>
      <p:sp>
        <p:nvSpPr>
          <p:cNvPr id="5" name="Footer Placeholder 4">
            <a:extLst>
              <a:ext uri="{FF2B5EF4-FFF2-40B4-BE49-F238E27FC236}">
                <a16:creationId xmlns:a16="http://schemas.microsoft.com/office/drawing/2014/main" id="{461B253B-F662-0FC7-DC4C-13376E001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ED3BFF-1379-6688-734F-E833D01EC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1BC20-FA6C-BE4E-AC43-B352591B6172}" type="slidenum">
              <a:rPr lang="en-US" smtClean="0"/>
              <a:t>‹#›</a:t>
            </a:fld>
            <a:endParaRPr lang="en-US"/>
          </a:p>
        </p:txBody>
      </p:sp>
    </p:spTree>
    <p:extLst>
      <p:ext uri="{BB962C8B-B14F-4D97-AF65-F5344CB8AC3E}">
        <p14:creationId xmlns:p14="http://schemas.microsoft.com/office/powerpoint/2010/main" val="262141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2CC3D-C558-6D89-BCA4-81D7A7F64CA7}"/>
              </a:ext>
            </a:extLst>
          </p:cNvPr>
          <p:cNvSpPr txBox="1"/>
          <p:nvPr/>
        </p:nvSpPr>
        <p:spPr>
          <a:xfrm>
            <a:off x="2272683" y="158910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85935AA-C61E-8D2B-7DFA-72CC5038C920}"/>
              </a:ext>
            </a:extLst>
          </p:cNvPr>
          <p:cNvSpPr txBox="1"/>
          <p:nvPr/>
        </p:nvSpPr>
        <p:spPr>
          <a:xfrm>
            <a:off x="3047260" y="1021457"/>
            <a:ext cx="6094520" cy="4819524"/>
          </a:xfrm>
          <a:prstGeom prst="rect">
            <a:avLst/>
          </a:prstGeom>
          <a:noFill/>
        </p:spPr>
        <p:txBody>
          <a:bodyPr wrap="square">
            <a:spAutoFit/>
          </a:bodyPr>
          <a:lstStyle/>
          <a:p>
            <a:pPr marL="0" marR="0">
              <a:lnSpc>
                <a:spcPct val="107000"/>
              </a:lnSpc>
              <a:spcBef>
                <a:spcPts val="0"/>
              </a:spcBef>
              <a:spcAft>
                <a:spcPts val="0"/>
              </a:spcAft>
            </a:pPr>
            <a:r>
              <a:rPr lang="en-US" sz="1800" kern="0" dirty="0">
                <a:effectLst/>
                <a:latin typeface="TimesNewRomanPSMT"/>
                <a:ea typeface="Calibri" panose="020F0502020204030204" pitchFamily="34" charset="0"/>
                <a:cs typeface="TimesNewRomanPSMT"/>
              </a:rPr>
              <a:t>The following document is supplemental to </a:t>
            </a:r>
            <a:r>
              <a:rPr lang="en-US" sz="1800" i="1" kern="0" dirty="0">
                <a:effectLst/>
                <a:latin typeface="TimesNewRomanPSMT"/>
                <a:ea typeface="Calibri" panose="020F0502020204030204" pitchFamily="34" charset="0"/>
                <a:cs typeface="TimesNewRomanPSMT"/>
              </a:rPr>
              <a:t>ACRP </a:t>
            </a:r>
            <a:r>
              <a:rPr lang="en-US" sz="1800" i="1" kern="0">
                <a:effectLst/>
                <a:latin typeface="TimesNewRomanPSMT"/>
                <a:ea typeface="Calibri" panose="020F0502020204030204" pitchFamily="34" charset="0"/>
                <a:cs typeface="TimesNewRomanPSMT"/>
              </a:rPr>
              <a:t>WebResource 17: </a:t>
            </a:r>
            <a:r>
              <a:rPr lang="en-US" sz="1800" i="1" kern="0" dirty="0">
                <a:effectLst/>
                <a:latin typeface="TimesNewRomanPSMT"/>
                <a:ea typeface="Calibri" panose="020F0502020204030204" pitchFamily="34" charset="0"/>
                <a:cs typeface="TimesNewRomanPSMT"/>
              </a:rPr>
              <a:t>Developing a Holistic Airport Common Use Program</a:t>
            </a:r>
            <a:r>
              <a:rPr lang="en-US" sz="1800" kern="0" dirty="0">
                <a:effectLst/>
                <a:latin typeface="TimesNewRomanPSMT"/>
                <a:ea typeface="Calibri" panose="020F0502020204030204" pitchFamily="34" charset="0"/>
                <a:cs typeface="TimesNewRomanPSMT"/>
              </a:rPr>
              <a:t> (ACRP Project 03-52 “Guidelines for Adapting and Managing Airport Common Use Programs”). The full WebResource can be found at https://crp.trb.org/acrpwebresource17/.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effectLst/>
                <a:latin typeface="TimesNewRomanPSMT"/>
                <a:ea typeface="Calibri" panose="020F0502020204030204" pitchFamily="34" charset="0"/>
                <a:cs typeface="TimesNewRomanPSM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effectLst/>
                <a:latin typeface="TimesNewRomanPSMT"/>
                <a:ea typeface="Calibri" panose="020F0502020204030204" pitchFamily="34" charset="0"/>
                <a:cs typeface="TimesNewRomanPSMT"/>
              </a:rPr>
              <a:t>The Airport Cooperative Research Program (ACRP) is sponsored by the Federal Aviation Administration. ACRP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ACRP sponsors.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489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Start Where You Are, Plan from There</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111136" cy="584775"/>
          </a:xfrm>
          <a:prstGeom prst="rect">
            <a:avLst/>
          </a:prstGeom>
          <a:noFill/>
        </p:spPr>
        <p:txBody>
          <a:bodyPr wrap="square" rtlCol="0">
            <a:spAutoFit/>
          </a:bodyPr>
          <a:lstStyle/>
          <a:p>
            <a:r>
              <a:rPr lang="en-US" sz="1600" i="1"/>
              <a:t>See Chapter 3 of the WebResource for more information on this topic </a:t>
            </a:r>
          </a:p>
        </p:txBody>
      </p:sp>
      <p:pic>
        <p:nvPicPr>
          <p:cNvPr id="5" name="Picture 4">
            <a:extLst>
              <a:ext uri="{FF2B5EF4-FFF2-40B4-BE49-F238E27FC236}">
                <a16:creationId xmlns:a16="http://schemas.microsoft.com/office/drawing/2014/main" id="{3A6A9953-9E7B-2E95-2226-9D8CF444D06B}"/>
              </a:ext>
            </a:extLst>
          </p:cNvPr>
          <p:cNvPicPr>
            <a:picLocks noChangeAspect="1"/>
          </p:cNvPicPr>
          <p:nvPr/>
        </p:nvPicPr>
        <p:blipFill>
          <a:blip r:embed="rId2"/>
          <a:srcRect/>
          <a:stretch/>
        </p:blipFill>
        <p:spPr>
          <a:xfrm>
            <a:off x="1377142" y="1444593"/>
            <a:ext cx="9039663" cy="2868785"/>
          </a:xfrm>
          <a:prstGeom prst="rect">
            <a:avLst/>
          </a:prstGeom>
        </p:spPr>
      </p:pic>
      <p:sp>
        <p:nvSpPr>
          <p:cNvPr id="2" name="TextBox 1">
            <a:extLst>
              <a:ext uri="{FF2B5EF4-FFF2-40B4-BE49-F238E27FC236}">
                <a16:creationId xmlns:a16="http://schemas.microsoft.com/office/drawing/2014/main" id="{DAFAB4A0-6C75-2DC7-21CE-92A17C276C1B}"/>
              </a:ext>
            </a:extLst>
          </p:cNvPr>
          <p:cNvSpPr txBox="1"/>
          <p:nvPr/>
        </p:nvSpPr>
        <p:spPr>
          <a:xfrm>
            <a:off x="1478134" y="5088835"/>
            <a:ext cx="9235733" cy="461665"/>
          </a:xfrm>
          <a:prstGeom prst="rect">
            <a:avLst/>
          </a:prstGeom>
          <a:noFill/>
        </p:spPr>
        <p:txBody>
          <a:bodyPr wrap="none" rtlCol="0">
            <a:spAutoFit/>
          </a:bodyPr>
          <a:lstStyle/>
          <a:p>
            <a:pPr algn="ctr"/>
            <a:r>
              <a:rPr lang="en-US" sz="2400"/>
              <a:t>Full descriptions of each level provided in Chapter 3 of the WebResource</a:t>
            </a:r>
          </a:p>
        </p:txBody>
      </p:sp>
    </p:spTree>
    <p:extLst>
      <p:ext uri="{BB962C8B-B14F-4D97-AF65-F5344CB8AC3E}">
        <p14:creationId xmlns:p14="http://schemas.microsoft.com/office/powerpoint/2010/main" val="420274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Program Elements: Governance</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111136" cy="584775"/>
          </a:xfrm>
          <a:prstGeom prst="rect">
            <a:avLst/>
          </a:prstGeom>
          <a:noFill/>
        </p:spPr>
        <p:txBody>
          <a:bodyPr wrap="square" rtlCol="0">
            <a:spAutoFit/>
          </a:bodyPr>
          <a:lstStyle/>
          <a:p>
            <a:r>
              <a:rPr lang="en-US" sz="1600" i="1" dirty="0"/>
              <a:t>See Chapter 5 of the WebResource for more information on this topic </a:t>
            </a:r>
          </a:p>
        </p:txBody>
      </p:sp>
      <p:pic>
        <p:nvPicPr>
          <p:cNvPr id="25" name="Picture 24" descr="Built on the airport mission, vision, and objectives, the elements include: governance, relationship development, strategic elements, management, and sustainability. ">
            <a:extLst>
              <a:ext uri="{FF2B5EF4-FFF2-40B4-BE49-F238E27FC236}">
                <a16:creationId xmlns:a16="http://schemas.microsoft.com/office/drawing/2014/main" id="{193C044A-F5DE-2702-FF6D-DC22E10B9718}"/>
              </a:ext>
            </a:extLst>
          </p:cNvPr>
          <p:cNvPicPr>
            <a:picLocks noChangeAspect="1"/>
          </p:cNvPicPr>
          <p:nvPr/>
        </p:nvPicPr>
        <p:blipFill>
          <a:blip r:embed="rId2"/>
          <a:srcRect/>
          <a:stretch/>
        </p:blipFill>
        <p:spPr>
          <a:xfrm>
            <a:off x="7143124" y="556629"/>
            <a:ext cx="4812218" cy="2396636"/>
          </a:xfrm>
          <a:prstGeom prst="rect">
            <a:avLst/>
          </a:prstGeom>
        </p:spPr>
      </p:pic>
      <p:pic>
        <p:nvPicPr>
          <p:cNvPr id="3" name="Graphic 2" descr="Arrow: Straight with solid fill">
            <a:extLst>
              <a:ext uri="{FF2B5EF4-FFF2-40B4-BE49-F238E27FC236}">
                <a16:creationId xmlns:a16="http://schemas.microsoft.com/office/drawing/2014/main" id="{CAFE072D-5A39-3C88-49FA-3F3C6EF274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00000">
            <a:off x="6557741" y="1577241"/>
            <a:ext cx="596476" cy="596476"/>
          </a:xfrm>
          <a:prstGeom prst="rect">
            <a:avLst/>
          </a:prstGeom>
        </p:spPr>
      </p:pic>
      <p:pic>
        <p:nvPicPr>
          <p:cNvPr id="5" name="Picture 4">
            <a:extLst>
              <a:ext uri="{FF2B5EF4-FFF2-40B4-BE49-F238E27FC236}">
                <a16:creationId xmlns:a16="http://schemas.microsoft.com/office/drawing/2014/main" id="{C8E6D537-FAF9-BB38-8434-5322C37AC623}"/>
              </a:ext>
            </a:extLst>
          </p:cNvPr>
          <p:cNvPicPr>
            <a:picLocks noChangeAspect="1"/>
          </p:cNvPicPr>
          <p:nvPr/>
        </p:nvPicPr>
        <p:blipFill>
          <a:blip r:embed="rId5"/>
          <a:srcRect/>
          <a:stretch/>
        </p:blipFill>
        <p:spPr>
          <a:xfrm>
            <a:off x="246584" y="1340040"/>
            <a:ext cx="6396761" cy="3609458"/>
          </a:xfrm>
          <a:prstGeom prst="rect">
            <a:avLst/>
          </a:prstGeom>
        </p:spPr>
      </p:pic>
    </p:spTree>
    <p:extLst>
      <p:ext uri="{BB962C8B-B14F-4D97-AF65-F5344CB8AC3E}">
        <p14:creationId xmlns:p14="http://schemas.microsoft.com/office/powerpoint/2010/main" val="321720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ilt on the airport mission, vision, and objectives, the elements include: governance, relationship development, strategic elements, management, and sustainability. ">
            <a:extLst>
              <a:ext uri="{FF2B5EF4-FFF2-40B4-BE49-F238E27FC236}">
                <a16:creationId xmlns:a16="http://schemas.microsoft.com/office/drawing/2014/main" id="{CC0770B0-B858-1DA5-A0BF-109A6ABC7D83}"/>
              </a:ext>
            </a:extLst>
          </p:cNvPr>
          <p:cNvPicPr>
            <a:picLocks noChangeAspect="1"/>
          </p:cNvPicPr>
          <p:nvPr/>
        </p:nvPicPr>
        <p:blipFill>
          <a:blip r:embed="rId2"/>
          <a:srcRect/>
          <a:stretch/>
        </p:blipFill>
        <p:spPr>
          <a:xfrm>
            <a:off x="7143124" y="556629"/>
            <a:ext cx="4812218" cy="2396636"/>
          </a:xfrm>
          <a:prstGeom prst="rect">
            <a:avLst/>
          </a:prstGeom>
        </p:spPr>
      </p:pic>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Program Elements: Strategic Elements</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111136" cy="584775"/>
          </a:xfrm>
          <a:prstGeom prst="rect">
            <a:avLst/>
          </a:prstGeom>
          <a:noFill/>
        </p:spPr>
        <p:txBody>
          <a:bodyPr wrap="square" rtlCol="0">
            <a:spAutoFit/>
          </a:bodyPr>
          <a:lstStyle/>
          <a:p>
            <a:r>
              <a:rPr lang="en-US" sz="1600" i="1"/>
              <a:t>See Chapter 6 of the WebResource for more information on this topic </a:t>
            </a:r>
          </a:p>
        </p:txBody>
      </p:sp>
      <p:pic>
        <p:nvPicPr>
          <p:cNvPr id="5" name="Picture 4">
            <a:extLst>
              <a:ext uri="{FF2B5EF4-FFF2-40B4-BE49-F238E27FC236}">
                <a16:creationId xmlns:a16="http://schemas.microsoft.com/office/drawing/2014/main" id="{C8E6D537-FAF9-BB38-8434-5322C37AC623}"/>
              </a:ext>
            </a:extLst>
          </p:cNvPr>
          <p:cNvPicPr>
            <a:picLocks noChangeAspect="1"/>
          </p:cNvPicPr>
          <p:nvPr/>
        </p:nvPicPr>
        <p:blipFill>
          <a:blip r:embed="rId3"/>
          <a:srcRect/>
          <a:stretch/>
        </p:blipFill>
        <p:spPr>
          <a:xfrm>
            <a:off x="135046" y="1235338"/>
            <a:ext cx="6497644" cy="3931177"/>
          </a:xfrm>
          <a:prstGeom prst="rect">
            <a:avLst/>
          </a:prstGeom>
        </p:spPr>
      </p:pic>
      <p:sp>
        <p:nvSpPr>
          <p:cNvPr id="6" name="TextBox 5">
            <a:extLst>
              <a:ext uri="{FF2B5EF4-FFF2-40B4-BE49-F238E27FC236}">
                <a16:creationId xmlns:a16="http://schemas.microsoft.com/office/drawing/2014/main" id="{5124BC13-2DF6-109B-D64F-29D149595D1D}"/>
              </a:ext>
            </a:extLst>
          </p:cNvPr>
          <p:cNvSpPr txBox="1"/>
          <p:nvPr/>
        </p:nvSpPr>
        <p:spPr>
          <a:xfrm>
            <a:off x="6761764" y="3713232"/>
            <a:ext cx="5348198" cy="1200329"/>
          </a:xfrm>
          <a:prstGeom prst="rect">
            <a:avLst/>
          </a:prstGeom>
          <a:noFill/>
        </p:spPr>
        <p:txBody>
          <a:bodyPr wrap="square" rtlCol="0">
            <a:spAutoFit/>
          </a:bodyPr>
          <a:lstStyle/>
          <a:p>
            <a:pPr marL="285750" indent="-285750">
              <a:buFont typeface="Wingdings" pitchFamily="2" charset="2"/>
              <a:buChar char="ü"/>
            </a:pPr>
            <a:r>
              <a:rPr lang="en-US"/>
              <a:t>Ensure alignment with the airport business direction</a:t>
            </a:r>
          </a:p>
          <a:p>
            <a:pPr marL="285750" indent="-285750">
              <a:buFont typeface="Wingdings" pitchFamily="2" charset="2"/>
              <a:buChar char="ü"/>
            </a:pPr>
            <a:r>
              <a:rPr lang="en-US"/>
              <a:t>Establish a clear plan of action</a:t>
            </a:r>
          </a:p>
          <a:p>
            <a:pPr marL="285750" indent="-285750">
              <a:buFont typeface="Wingdings" pitchFamily="2" charset="2"/>
              <a:buChar char="ü"/>
            </a:pPr>
            <a:r>
              <a:rPr lang="en-US"/>
              <a:t>Ensure efforts fit into existing airport business architecture, or clearly plan for changes to it</a:t>
            </a:r>
          </a:p>
        </p:txBody>
      </p:sp>
      <p:pic>
        <p:nvPicPr>
          <p:cNvPr id="9" name="Graphic 8" descr="Arrow: Straight with solid fill">
            <a:extLst>
              <a:ext uri="{FF2B5EF4-FFF2-40B4-BE49-F238E27FC236}">
                <a16:creationId xmlns:a16="http://schemas.microsoft.com/office/drawing/2014/main" id="{6C7C298F-5E10-1293-B89C-A9B30C4282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408292">
            <a:off x="11620924" y="824338"/>
            <a:ext cx="596476" cy="596476"/>
          </a:xfrm>
          <a:prstGeom prst="rect">
            <a:avLst/>
          </a:prstGeom>
        </p:spPr>
      </p:pic>
    </p:spTree>
    <p:extLst>
      <p:ext uri="{BB962C8B-B14F-4D97-AF65-F5344CB8AC3E}">
        <p14:creationId xmlns:p14="http://schemas.microsoft.com/office/powerpoint/2010/main" val="148488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ilt on the airport mission, vision, and objectives, the elements include: governance, relationship development, strategic elements, management, and sustainability. ">
            <a:extLst>
              <a:ext uri="{FF2B5EF4-FFF2-40B4-BE49-F238E27FC236}">
                <a16:creationId xmlns:a16="http://schemas.microsoft.com/office/drawing/2014/main" id="{D78026C0-4218-917B-F826-932D89B15841}"/>
              </a:ext>
            </a:extLst>
          </p:cNvPr>
          <p:cNvPicPr>
            <a:picLocks noChangeAspect="1"/>
          </p:cNvPicPr>
          <p:nvPr/>
        </p:nvPicPr>
        <p:blipFill>
          <a:blip r:embed="rId2"/>
          <a:srcRect/>
          <a:stretch/>
        </p:blipFill>
        <p:spPr>
          <a:xfrm>
            <a:off x="7143124" y="556629"/>
            <a:ext cx="4812218" cy="2396636"/>
          </a:xfrm>
          <a:prstGeom prst="rect">
            <a:avLst/>
          </a:prstGeom>
        </p:spPr>
      </p:pic>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Program Elements: Management</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223778" cy="584775"/>
          </a:xfrm>
          <a:prstGeom prst="rect">
            <a:avLst/>
          </a:prstGeom>
          <a:noFill/>
        </p:spPr>
        <p:txBody>
          <a:bodyPr wrap="square" rtlCol="0">
            <a:spAutoFit/>
          </a:bodyPr>
          <a:lstStyle/>
          <a:p>
            <a:r>
              <a:rPr lang="en-US" sz="1600" i="1"/>
              <a:t>See Chapter 9 of the WebResource for more information on this topic </a:t>
            </a:r>
          </a:p>
        </p:txBody>
      </p:sp>
      <p:pic>
        <p:nvPicPr>
          <p:cNvPr id="5" name="Picture 4">
            <a:extLst>
              <a:ext uri="{FF2B5EF4-FFF2-40B4-BE49-F238E27FC236}">
                <a16:creationId xmlns:a16="http://schemas.microsoft.com/office/drawing/2014/main" id="{C8E6D537-FAF9-BB38-8434-5322C37AC623}"/>
              </a:ext>
            </a:extLst>
          </p:cNvPr>
          <p:cNvPicPr>
            <a:picLocks noChangeAspect="1"/>
          </p:cNvPicPr>
          <p:nvPr/>
        </p:nvPicPr>
        <p:blipFill>
          <a:blip r:embed="rId3"/>
          <a:srcRect/>
          <a:stretch/>
        </p:blipFill>
        <p:spPr>
          <a:xfrm>
            <a:off x="305250" y="1592604"/>
            <a:ext cx="6326068" cy="3216645"/>
          </a:xfrm>
          <a:prstGeom prst="rect">
            <a:avLst/>
          </a:prstGeom>
        </p:spPr>
      </p:pic>
      <p:sp>
        <p:nvSpPr>
          <p:cNvPr id="6" name="TextBox 5">
            <a:extLst>
              <a:ext uri="{FF2B5EF4-FFF2-40B4-BE49-F238E27FC236}">
                <a16:creationId xmlns:a16="http://schemas.microsoft.com/office/drawing/2014/main" id="{5124BC13-2DF6-109B-D64F-29D149595D1D}"/>
              </a:ext>
            </a:extLst>
          </p:cNvPr>
          <p:cNvSpPr txBox="1"/>
          <p:nvPr/>
        </p:nvSpPr>
        <p:spPr>
          <a:xfrm>
            <a:off x="6761764" y="3713232"/>
            <a:ext cx="5348198" cy="1754326"/>
          </a:xfrm>
          <a:prstGeom prst="rect">
            <a:avLst/>
          </a:prstGeom>
          <a:noFill/>
        </p:spPr>
        <p:txBody>
          <a:bodyPr wrap="square" rtlCol="0">
            <a:spAutoFit/>
          </a:bodyPr>
          <a:lstStyle/>
          <a:p>
            <a:pPr marL="285750" indent="-285750">
              <a:buFont typeface="Wingdings" pitchFamily="2" charset="2"/>
              <a:buChar char="ü"/>
            </a:pPr>
            <a:r>
              <a:rPr lang="en-US"/>
              <a:t>Keep the program in alignment with its objectives</a:t>
            </a:r>
            <a:r>
              <a:rPr lang="en-US">
                <a:effectLst/>
              </a:rPr>
              <a:t> </a:t>
            </a:r>
          </a:p>
          <a:p>
            <a:pPr marL="285750" indent="-285750">
              <a:buFont typeface="Wingdings" pitchFamily="2" charset="2"/>
              <a:buChar char="ü"/>
            </a:pPr>
            <a:r>
              <a:rPr lang="en-US"/>
              <a:t>Ensure future implementations are managed well and transitioned into operation</a:t>
            </a:r>
            <a:r>
              <a:rPr lang="en-US">
                <a:effectLst/>
              </a:rPr>
              <a:t> </a:t>
            </a:r>
          </a:p>
          <a:p>
            <a:pPr marL="285750" indent="-285750">
              <a:buFont typeface="Wingdings" pitchFamily="2" charset="2"/>
              <a:buChar char="ü"/>
            </a:pPr>
            <a:r>
              <a:rPr lang="en-US"/>
              <a:t>Provide the support, security, and controls needed for operational use</a:t>
            </a:r>
            <a:r>
              <a:rPr lang="en-US">
                <a:effectLst/>
              </a:rPr>
              <a:t> </a:t>
            </a:r>
          </a:p>
          <a:p>
            <a:pPr marL="285750" indent="-285750">
              <a:buFont typeface="Wingdings" pitchFamily="2" charset="2"/>
              <a:buChar char="ü"/>
            </a:pPr>
            <a:r>
              <a:rPr lang="en-US"/>
              <a:t>Measure performance and compliance</a:t>
            </a:r>
            <a:r>
              <a:rPr lang="en-US">
                <a:effectLst/>
              </a:rPr>
              <a:t> </a:t>
            </a:r>
            <a:endParaRPr lang="en-US"/>
          </a:p>
        </p:txBody>
      </p:sp>
      <p:pic>
        <p:nvPicPr>
          <p:cNvPr id="11" name="Graphic 10" descr="Arrow: Straight with solid fill">
            <a:extLst>
              <a:ext uri="{FF2B5EF4-FFF2-40B4-BE49-F238E27FC236}">
                <a16:creationId xmlns:a16="http://schemas.microsoft.com/office/drawing/2014/main" id="{B7A88049-9527-71DA-532F-ADA4ABADD7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00000">
            <a:off x="6885299" y="1034937"/>
            <a:ext cx="596476" cy="596476"/>
          </a:xfrm>
          <a:prstGeom prst="rect">
            <a:avLst/>
          </a:prstGeom>
        </p:spPr>
      </p:pic>
    </p:spTree>
    <p:extLst>
      <p:ext uri="{BB962C8B-B14F-4D97-AF65-F5344CB8AC3E}">
        <p14:creationId xmlns:p14="http://schemas.microsoft.com/office/powerpoint/2010/main" val="110037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ilt on the airport mission, vision, and objectives, the elements include: governance, relationship development, strategic elements, management, and sustainability. ">
            <a:extLst>
              <a:ext uri="{FF2B5EF4-FFF2-40B4-BE49-F238E27FC236}">
                <a16:creationId xmlns:a16="http://schemas.microsoft.com/office/drawing/2014/main" id="{22CC3C22-92F4-268E-FA5D-75ABFF6AB7E5}"/>
              </a:ext>
            </a:extLst>
          </p:cNvPr>
          <p:cNvPicPr>
            <a:picLocks noChangeAspect="1"/>
          </p:cNvPicPr>
          <p:nvPr/>
        </p:nvPicPr>
        <p:blipFill>
          <a:blip r:embed="rId2"/>
          <a:srcRect/>
          <a:stretch/>
        </p:blipFill>
        <p:spPr>
          <a:xfrm>
            <a:off x="7143124" y="556629"/>
            <a:ext cx="4812218" cy="2396636"/>
          </a:xfrm>
          <a:prstGeom prst="rect">
            <a:avLst/>
          </a:prstGeom>
        </p:spPr>
      </p:pic>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Program Elements: Sustainability</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223778" cy="584775"/>
          </a:xfrm>
          <a:prstGeom prst="rect">
            <a:avLst/>
          </a:prstGeom>
          <a:noFill/>
        </p:spPr>
        <p:txBody>
          <a:bodyPr wrap="square" rtlCol="0">
            <a:spAutoFit/>
          </a:bodyPr>
          <a:lstStyle/>
          <a:p>
            <a:r>
              <a:rPr lang="en-US" sz="1600" i="1"/>
              <a:t>See Chapter 10 of the WebResource for more information on this topic </a:t>
            </a:r>
          </a:p>
        </p:txBody>
      </p:sp>
      <p:pic>
        <p:nvPicPr>
          <p:cNvPr id="5" name="Picture 4">
            <a:extLst>
              <a:ext uri="{FF2B5EF4-FFF2-40B4-BE49-F238E27FC236}">
                <a16:creationId xmlns:a16="http://schemas.microsoft.com/office/drawing/2014/main" id="{C8E6D537-FAF9-BB38-8434-5322C37AC623}"/>
              </a:ext>
            </a:extLst>
          </p:cNvPr>
          <p:cNvPicPr>
            <a:picLocks noChangeAspect="1"/>
          </p:cNvPicPr>
          <p:nvPr/>
        </p:nvPicPr>
        <p:blipFill>
          <a:blip r:embed="rId3"/>
          <a:srcRect/>
          <a:stretch/>
        </p:blipFill>
        <p:spPr>
          <a:xfrm>
            <a:off x="333828" y="1656728"/>
            <a:ext cx="6227575" cy="3102297"/>
          </a:xfrm>
          <a:prstGeom prst="rect">
            <a:avLst/>
          </a:prstGeom>
        </p:spPr>
      </p:pic>
      <p:sp>
        <p:nvSpPr>
          <p:cNvPr id="6" name="TextBox 5">
            <a:extLst>
              <a:ext uri="{FF2B5EF4-FFF2-40B4-BE49-F238E27FC236}">
                <a16:creationId xmlns:a16="http://schemas.microsoft.com/office/drawing/2014/main" id="{5124BC13-2DF6-109B-D64F-29D149595D1D}"/>
              </a:ext>
            </a:extLst>
          </p:cNvPr>
          <p:cNvSpPr txBox="1"/>
          <p:nvPr/>
        </p:nvSpPr>
        <p:spPr>
          <a:xfrm>
            <a:off x="6761764" y="3713232"/>
            <a:ext cx="5348198" cy="923330"/>
          </a:xfrm>
          <a:prstGeom prst="rect">
            <a:avLst/>
          </a:prstGeom>
          <a:noFill/>
        </p:spPr>
        <p:txBody>
          <a:bodyPr wrap="square" rtlCol="0">
            <a:spAutoFit/>
          </a:bodyPr>
          <a:lstStyle/>
          <a:p>
            <a:pPr marL="285750" indent="-285750">
              <a:buFont typeface="Wingdings" pitchFamily="2" charset="2"/>
              <a:buChar char="ü"/>
            </a:pPr>
            <a:r>
              <a:rPr lang="en-US"/>
              <a:t>Solve challenges through collaboration </a:t>
            </a:r>
          </a:p>
          <a:p>
            <a:pPr marL="285750" indent="-285750">
              <a:buFont typeface="Wingdings" pitchFamily="2" charset="2"/>
              <a:buChar char="ü"/>
            </a:pPr>
            <a:r>
              <a:rPr lang="en-US"/>
              <a:t>Keep pace with progress and customer </a:t>
            </a:r>
            <a:r>
              <a:rPr lang="en-US" err="1"/>
              <a:t>expectaitons</a:t>
            </a:r>
            <a:endParaRPr lang="en-US"/>
          </a:p>
          <a:p>
            <a:pPr marL="285750" indent="-285750">
              <a:buFont typeface="Wingdings" pitchFamily="2" charset="2"/>
              <a:buChar char="ü"/>
            </a:pPr>
            <a:r>
              <a:rPr lang="en-US"/>
              <a:t>Ensure logical expansion and growth</a:t>
            </a:r>
          </a:p>
        </p:txBody>
      </p:sp>
      <p:pic>
        <p:nvPicPr>
          <p:cNvPr id="11" name="Graphic 10" descr="Arrow: Straight with solid fill">
            <a:extLst>
              <a:ext uri="{FF2B5EF4-FFF2-40B4-BE49-F238E27FC236}">
                <a16:creationId xmlns:a16="http://schemas.microsoft.com/office/drawing/2014/main" id="{14AA7465-887B-399C-5CAB-F05DE440E5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00000">
            <a:off x="7120079" y="580068"/>
            <a:ext cx="596476" cy="596476"/>
          </a:xfrm>
          <a:prstGeom prst="rect">
            <a:avLst/>
          </a:prstGeom>
        </p:spPr>
      </p:pic>
    </p:spTree>
    <p:extLst>
      <p:ext uri="{BB962C8B-B14F-4D97-AF65-F5344CB8AC3E}">
        <p14:creationId xmlns:p14="http://schemas.microsoft.com/office/powerpoint/2010/main" val="149017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on a table&#10;&#10;Description automatically generated with low confidence">
            <a:extLst>
              <a:ext uri="{FF2B5EF4-FFF2-40B4-BE49-F238E27FC236}">
                <a16:creationId xmlns:a16="http://schemas.microsoft.com/office/drawing/2014/main" id="{58E0810A-B7C9-8A51-CB10-714738717349}"/>
              </a:ext>
            </a:extLst>
          </p:cNvPr>
          <p:cNvPicPr>
            <a:picLocks noChangeAspect="1"/>
          </p:cNvPicPr>
          <p:nvPr/>
        </p:nvPicPr>
        <p:blipFill>
          <a:blip r:embed="rId2"/>
          <a:stretch>
            <a:fillRect/>
          </a:stretch>
        </p:blipFill>
        <p:spPr>
          <a:xfrm>
            <a:off x="1832157" y="-1"/>
            <a:ext cx="10359844" cy="6858001"/>
          </a:xfrm>
          <a:prstGeom prst="rect">
            <a:avLst/>
          </a:prstGeom>
        </p:spPr>
      </p:pic>
      <p:sp>
        <p:nvSpPr>
          <p:cNvPr id="10" name="Rectangle 9">
            <a:extLst>
              <a:ext uri="{FF2B5EF4-FFF2-40B4-BE49-F238E27FC236}">
                <a16:creationId xmlns:a16="http://schemas.microsoft.com/office/drawing/2014/main" id="{247B010A-6077-6539-5A80-D1AD66457C10}"/>
              </a:ext>
            </a:extLst>
          </p:cNvPr>
          <p:cNvSpPr/>
          <p:nvPr/>
        </p:nvSpPr>
        <p:spPr>
          <a:xfrm>
            <a:off x="-13252" y="-13252"/>
            <a:ext cx="5543786" cy="6897192"/>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 name="connsiteX0" fmla="*/ 0 w 5530534"/>
              <a:gd name="connsiteY0" fmla="*/ 0 h 6897192"/>
              <a:gd name="connsiteX1" fmla="*/ 5530534 w 5530534"/>
              <a:gd name="connsiteY1" fmla="*/ 12700 h 6897192"/>
              <a:gd name="connsiteX2" fmla="*/ 4883938 w 5530534"/>
              <a:gd name="connsiteY2" fmla="*/ 6897192 h 6897192"/>
              <a:gd name="connsiteX3" fmla="*/ 0 w 5530534"/>
              <a:gd name="connsiteY3" fmla="*/ 4140740 h 6897192"/>
              <a:gd name="connsiteX4" fmla="*/ 0 w 5530534"/>
              <a:gd name="connsiteY4" fmla="*/ 0 h 6897192"/>
              <a:gd name="connsiteX0" fmla="*/ 13252 w 5543786"/>
              <a:gd name="connsiteY0" fmla="*/ 0 h 6897192"/>
              <a:gd name="connsiteX1" fmla="*/ 5543786 w 5543786"/>
              <a:gd name="connsiteY1" fmla="*/ 12700 h 6897192"/>
              <a:gd name="connsiteX2" fmla="*/ 4897190 w 5543786"/>
              <a:gd name="connsiteY2" fmla="*/ 6897192 h 6897192"/>
              <a:gd name="connsiteX3" fmla="*/ 0 w 5543786"/>
              <a:gd name="connsiteY3" fmla="*/ 6870688 h 6897192"/>
              <a:gd name="connsiteX4" fmla="*/ 13252 w 5543786"/>
              <a:gd name="connsiteY4" fmla="*/ 0 h 689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86" h="6897192">
                <a:moveTo>
                  <a:pt x="13252" y="0"/>
                </a:moveTo>
                <a:lnTo>
                  <a:pt x="5543786" y="12700"/>
                </a:lnTo>
                <a:lnTo>
                  <a:pt x="4897190" y="6897192"/>
                </a:lnTo>
                <a:lnTo>
                  <a:pt x="0" y="6870688"/>
                </a:lnTo>
                <a:cubicBezTo>
                  <a:pt x="4417" y="4580459"/>
                  <a:pt x="8835" y="2290229"/>
                  <a:pt x="13252" y="0"/>
                </a:cubicBez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998F32-76DF-58C2-0953-A9B6246667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2030" y="965544"/>
            <a:ext cx="3873501" cy="759510"/>
          </a:xfrm>
          <a:prstGeom prst="rect">
            <a:avLst/>
          </a:prstGeom>
        </p:spPr>
      </p:pic>
      <p:sp>
        <p:nvSpPr>
          <p:cNvPr id="9" name="TextBox 8">
            <a:extLst>
              <a:ext uri="{FF2B5EF4-FFF2-40B4-BE49-F238E27FC236}">
                <a16:creationId xmlns:a16="http://schemas.microsoft.com/office/drawing/2014/main" id="{E8E0F3BE-350C-13D8-BDB5-EB83EBB83013}"/>
              </a:ext>
            </a:extLst>
          </p:cNvPr>
          <p:cNvSpPr txBox="1"/>
          <p:nvPr/>
        </p:nvSpPr>
        <p:spPr>
          <a:xfrm>
            <a:off x="383930" y="1873403"/>
            <a:ext cx="478502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Project 03-52: </a:t>
            </a:r>
            <a:r>
              <a:rPr lang="en-US" sz="2000" dirty="0">
                <a:latin typeface="Arial" panose="020B0604020202020204" pitchFamily="34" charset="0"/>
                <a:cs typeface="Arial" panose="020B0604020202020204" pitchFamily="34" charset="0"/>
              </a:rPr>
              <a:t>Guidelines for Developing a Holistic Airport Common Use Program</a:t>
            </a:r>
          </a:p>
        </p:txBody>
      </p:sp>
      <p:sp>
        <p:nvSpPr>
          <p:cNvPr id="7" name="TextBox 6">
            <a:extLst>
              <a:ext uri="{FF2B5EF4-FFF2-40B4-BE49-F238E27FC236}">
                <a16:creationId xmlns:a16="http://schemas.microsoft.com/office/drawing/2014/main" id="{9A30DC12-3C38-7578-C36F-D6A591B1C39D}"/>
              </a:ext>
            </a:extLst>
          </p:cNvPr>
          <p:cNvSpPr txBox="1"/>
          <p:nvPr/>
        </p:nvSpPr>
        <p:spPr>
          <a:xfrm>
            <a:off x="383930" y="3598458"/>
            <a:ext cx="4241079"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Access the full WebResource at:</a:t>
            </a:r>
          </a:p>
          <a:p>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https://crp.trb.org/acrpwebresource17/</a:t>
            </a:r>
          </a:p>
        </p:txBody>
      </p:sp>
    </p:spTree>
    <p:extLst>
      <p:ext uri="{BB962C8B-B14F-4D97-AF65-F5344CB8AC3E}">
        <p14:creationId xmlns:p14="http://schemas.microsoft.com/office/powerpoint/2010/main" val="273487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B010A-6077-6539-5A80-D1AD66457C10}"/>
              </a:ext>
            </a:extLst>
          </p:cNvPr>
          <p:cNvSpPr/>
          <p:nvPr/>
        </p:nvSpPr>
        <p:spPr>
          <a:xfrm>
            <a:off x="0" y="0"/>
            <a:ext cx="5530534" cy="4140740"/>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34" h="4140740">
                <a:moveTo>
                  <a:pt x="0" y="0"/>
                </a:moveTo>
                <a:lnTo>
                  <a:pt x="5530534" y="12700"/>
                </a:lnTo>
                <a:lnTo>
                  <a:pt x="5162234" y="4140740"/>
                </a:lnTo>
                <a:lnTo>
                  <a:pt x="0" y="4140740"/>
                </a:lnTo>
                <a:lnTo>
                  <a:pt x="0" y="0"/>
                </a:ln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E22323BB-2A34-E0C4-972E-A283399BFFFB}"/>
              </a:ext>
            </a:extLst>
          </p:cNvPr>
          <p:cNvPicPr>
            <a:picLocks noChangeAspect="1"/>
          </p:cNvPicPr>
          <p:nvPr/>
        </p:nvPicPr>
        <p:blipFill>
          <a:blip r:embed="rId2"/>
          <a:stretch>
            <a:fillRect/>
          </a:stretch>
        </p:blipFill>
        <p:spPr>
          <a:xfrm>
            <a:off x="0" y="4087708"/>
            <a:ext cx="12192000" cy="2770293"/>
          </a:xfrm>
          <a:prstGeom prst="rect">
            <a:avLst/>
          </a:prstGeom>
        </p:spPr>
      </p:pic>
      <p:sp>
        <p:nvSpPr>
          <p:cNvPr id="5" name="TextBox 4">
            <a:extLst>
              <a:ext uri="{FF2B5EF4-FFF2-40B4-BE49-F238E27FC236}">
                <a16:creationId xmlns:a16="http://schemas.microsoft.com/office/drawing/2014/main" id="{87C24380-C7BF-42AF-5296-5B9093CB3F2F}"/>
              </a:ext>
            </a:extLst>
          </p:cNvPr>
          <p:cNvSpPr txBox="1"/>
          <p:nvPr/>
        </p:nvSpPr>
        <p:spPr>
          <a:xfrm>
            <a:off x="5654593" y="1124889"/>
            <a:ext cx="6867607" cy="1200329"/>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A Holistic Common Use Perspective and Program</a:t>
            </a:r>
          </a:p>
        </p:txBody>
      </p:sp>
      <p:sp>
        <p:nvSpPr>
          <p:cNvPr id="6" name="TextBox 5">
            <a:extLst>
              <a:ext uri="{FF2B5EF4-FFF2-40B4-BE49-F238E27FC236}">
                <a16:creationId xmlns:a16="http://schemas.microsoft.com/office/drawing/2014/main" id="{2465E56C-C4FC-9FC8-7699-6E5ECBB578B4}"/>
              </a:ext>
            </a:extLst>
          </p:cNvPr>
          <p:cNvSpPr txBox="1"/>
          <p:nvPr/>
        </p:nvSpPr>
        <p:spPr>
          <a:xfrm>
            <a:off x="5654593" y="2399644"/>
            <a:ext cx="6417142"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What it is and why it is needed</a:t>
            </a:r>
          </a:p>
        </p:txBody>
      </p:sp>
      <p:pic>
        <p:nvPicPr>
          <p:cNvPr id="8" name="Picture 7">
            <a:extLst>
              <a:ext uri="{FF2B5EF4-FFF2-40B4-BE49-F238E27FC236}">
                <a16:creationId xmlns:a16="http://schemas.microsoft.com/office/drawing/2014/main" id="{8D998F32-76DF-58C2-0953-A9B6246667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2030" y="965544"/>
            <a:ext cx="3873501" cy="759510"/>
          </a:xfrm>
          <a:prstGeom prst="rect">
            <a:avLst/>
          </a:prstGeom>
        </p:spPr>
      </p:pic>
      <p:sp>
        <p:nvSpPr>
          <p:cNvPr id="9" name="TextBox 8">
            <a:extLst>
              <a:ext uri="{FF2B5EF4-FFF2-40B4-BE49-F238E27FC236}">
                <a16:creationId xmlns:a16="http://schemas.microsoft.com/office/drawing/2014/main" id="{E8E0F3BE-350C-13D8-BDB5-EB83EBB83013}"/>
              </a:ext>
            </a:extLst>
          </p:cNvPr>
          <p:cNvSpPr txBox="1"/>
          <p:nvPr/>
        </p:nvSpPr>
        <p:spPr>
          <a:xfrm>
            <a:off x="383930" y="1873403"/>
            <a:ext cx="478502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Project 03-52: </a:t>
            </a:r>
            <a:r>
              <a:rPr lang="en-US" sz="2000" dirty="0">
                <a:latin typeface="Arial" panose="020B0604020202020204" pitchFamily="34" charset="0"/>
                <a:cs typeface="Arial" panose="020B0604020202020204" pitchFamily="34" charset="0"/>
              </a:rPr>
              <a:t>Guidelines for Developing a Holistic Airport Common Use Program</a:t>
            </a:r>
          </a:p>
        </p:txBody>
      </p:sp>
    </p:spTree>
    <p:extLst>
      <p:ext uri="{BB962C8B-B14F-4D97-AF65-F5344CB8AC3E}">
        <p14:creationId xmlns:p14="http://schemas.microsoft.com/office/powerpoint/2010/main" val="383650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799203-3CB8-2E93-909F-C3356F3CFA95}"/>
              </a:ext>
            </a:extLst>
          </p:cNvPr>
          <p:cNvSpPr>
            <a:spLocks noGrp="1"/>
          </p:cNvSpPr>
          <p:nvPr>
            <p:ph type="title"/>
          </p:nvPr>
        </p:nvSpPr>
        <p:spPr/>
        <p:txBody>
          <a:bodyPr/>
          <a:lstStyle/>
          <a:p>
            <a:r>
              <a:rPr lang="en-US"/>
              <a:t>Purpose of this Presentation Template</a:t>
            </a:r>
          </a:p>
        </p:txBody>
      </p:sp>
      <p:sp>
        <p:nvSpPr>
          <p:cNvPr id="7" name="Content Placeholder 6">
            <a:extLst>
              <a:ext uri="{FF2B5EF4-FFF2-40B4-BE49-F238E27FC236}">
                <a16:creationId xmlns:a16="http://schemas.microsoft.com/office/drawing/2014/main" id="{1B4E48E0-B753-E68A-3760-D101251C5173}"/>
              </a:ext>
            </a:extLst>
          </p:cNvPr>
          <p:cNvSpPr>
            <a:spLocks noGrp="1"/>
          </p:cNvSpPr>
          <p:nvPr>
            <p:ph idx="1"/>
          </p:nvPr>
        </p:nvSpPr>
        <p:spPr>
          <a:xfrm>
            <a:off x="333829" y="2033813"/>
            <a:ext cx="11524342" cy="2790373"/>
          </a:xfrm>
        </p:spPr>
        <p:txBody>
          <a:bodyPr>
            <a:normAutofit/>
          </a:bodyPr>
          <a:lstStyle/>
          <a:p>
            <a:pPr marL="0" indent="0" algn="ctr">
              <a:buNone/>
            </a:pPr>
            <a:r>
              <a:rPr lang="en-US" sz="4000"/>
              <a:t>Use this presentation template to present your colleagues with a summary of the reasons to consider the shift to a holistic common use perspective and formalize a program</a:t>
            </a:r>
          </a:p>
        </p:txBody>
      </p:sp>
    </p:spTree>
    <p:extLst>
      <p:ext uri="{BB962C8B-B14F-4D97-AF65-F5344CB8AC3E}">
        <p14:creationId xmlns:p14="http://schemas.microsoft.com/office/powerpoint/2010/main" val="71430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a:t>Background of Common Use at Airports</a:t>
            </a:r>
          </a:p>
        </p:txBody>
      </p:sp>
      <p:pic>
        <p:nvPicPr>
          <p:cNvPr id="5" name="Picture 4" descr="The Box of Common Use: Core systems that enable flexible utilization of curbside, check-in, and gate/ramp locations among various airlines.">
            <a:extLst>
              <a:ext uri="{FF2B5EF4-FFF2-40B4-BE49-F238E27FC236}">
                <a16:creationId xmlns:a16="http://schemas.microsoft.com/office/drawing/2014/main" id="{243EFD3E-44C6-BD81-C25E-D91BF2235F4D}"/>
              </a:ext>
            </a:extLst>
          </p:cNvPr>
          <p:cNvPicPr>
            <a:picLocks noChangeAspect="1"/>
          </p:cNvPicPr>
          <p:nvPr/>
        </p:nvPicPr>
        <p:blipFill>
          <a:blip r:embed="rId2"/>
          <a:srcRect/>
          <a:stretch/>
        </p:blipFill>
        <p:spPr>
          <a:xfrm>
            <a:off x="188680" y="1952259"/>
            <a:ext cx="5829300" cy="2819400"/>
          </a:xfrm>
          <a:prstGeom prst="rect">
            <a:avLst/>
          </a:prstGeom>
        </p:spPr>
      </p:pic>
      <p:pic>
        <p:nvPicPr>
          <p:cNvPr id="7" name="Picture 6" descr="Opening the box of common use: The incorporation of numerous systems and innovations across the airport ecosystem, extending from roadway to ramp. ">
            <a:extLst>
              <a:ext uri="{FF2B5EF4-FFF2-40B4-BE49-F238E27FC236}">
                <a16:creationId xmlns:a16="http://schemas.microsoft.com/office/drawing/2014/main" id="{530672EC-9C76-C911-6BE2-AE078F7AC0B7}"/>
              </a:ext>
            </a:extLst>
          </p:cNvPr>
          <p:cNvPicPr>
            <a:picLocks noChangeAspect="1"/>
          </p:cNvPicPr>
          <p:nvPr/>
        </p:nvPicPr>
        <p:blipFill>
          <a:blip r:embed="rId3"/>
          <a:srcRect/>
          <a:stretch/>
        </p:blipFill>
        <p:spPr>
          <a:xfrm>
            <a:off x="6183084" y="1952259"/>
            <a:ext cx="5816600" cy="2806700"/>
          </a:xfrm>
          <a:prstGeom prst="rect">
            <a:avLst/>
          </a:prstGeom>
        </p:spPr>
      </p:pic>
      <p:sp>
        <p:nvSpPr>
          <p:cNvPr id="9" name="TextBox 8">
            <a:extLst>
              <a:ext uri="{FF2B5EF4-FFF2-40B4-BE49-F238E27FC236}">
                <a16:creationId xmlns:a16="http://schemas.microsoft.com/office/drawing/2014/main" id="{AE6C1987-FB34-9EF1-B861-59EF40BE1AFB}"/>
              </a:ext>
            </a:extLst>
          </p:cNvPr>
          <p:cNvSpPr txBox="1"/>
          <p:nvPr/>
        </p:nvSpPr>
        <p:spPr>
          <a:xfrm>
            <a:off x="1877898" y="4857940"/>
            <a:ext cx="2450864" cy="400110"/>
          </a:xfrm>
          <a:prstGeom prst="rect">
            <a:avLst/>
          </a:prstGeom>
          <a:noFill/>
        </p:spPr>
        <p:txBody>
          <a:bodyPr wrap="none" rtlCol="0">
            <a:spAutoFit/>
          </a:bodyPr>
          <a:lstStyle/>
          <a:p>
            <a:pPr algn="ctr"/>
            <a:r>
              <a:rPr lang="en-US" sz="2000" i="1"/>
              <a:t>Flexibility, but limited </a:t>
            </a:r>
          </a:p>
        </p:txBody>
      </p:sp>
      <p:sp>
        <p:nvSpPr>
          <p:cNvPr id="10" name="TextBox 9">
            <a:extLst>
              <a:ext uri="{FF2B5EF4-FFF2-40B4-BE49-F238E27FC236}">
                <a16:creationId xmlns:a16="http://schemas.microsoft.com/office/drawing/2014/main" id="{E76F2C7A-FD63-0418-CD33-20E28BDE2251}"/>
              </a:ext>
            </a:extLst>
          </p:cNvPr>
          <p:cNvSpPr txBox="1"/>
          <p:nvPr/>
        </p:nvSpPr>
        <p:spPr>
          <a:xfrm>
            <a:off x="7294489" y="4857940"/>
            <a:ext cx="3593804" cy="400110"/>
          </a:xfrm>
          <a:prstGeom prst="rect">
            <a:avLst/>
          </a:prstGeom>
          <a:noFill/>
        </p:spPr>
        <p:txBody>
          <a:bodyPr wrap="none" rtlCol="0">
            <a:spAutoFit/>
          </a:bodyPr>
          <a:lstStyle/>
          <a:p>
            <a:pPr algn="ctr"/>
            <a:r>
              <a:rPr lang="en-US" sz="2000" i="1"/>
              <a:t>Flexibility is maximized over time</a:t>
            </a:r>
          </a:p>
        </p:txBody>
      </p:sp>
      <p:sp>
        <p:nvSpPr>
          <p:cNvPr id="11" name="TextBox 10">
            <a:extLst>
              <a:ext uri="{FF2B5EF4-FFF2-40B4-BE49-F238E27FC236}">
                <a16:creationId xmlns:a16="http://schemas.microsoft.com/office/drawing/2014/main" id="{D87026A3-F3DE-2FD6-2B4A-68E7471E7312}"/>
              </a:ext>
            </a:extLst>
          </p:cNvPr>
          <p:cNvSpPr txBox="1"/>
          <p:nvPr/>
        </p:nvSpPr>
        <p:spPr>
          <a:xfrm>
            <a:off x="1390168" y="1486040"/>
            <a:ext cx="3426323" cy="369332"/>
          </a:xfrm>
          <a:prstGeom prst="rect">
            <a:avLst/>
          </a:prstGeom>
          <a:noFill/>
        </p:spPr>
        <p:txBody>
          <a:bodyPr wrap="none" rtlCol="0">
            <a:spAutoFit/>
          </a:bodyPr>
          <a:lstStyle/>
          <a:p>
            <a:pPr algn="ctr"/>
            <a:r>
              <a:rPr lang="en-US"/>
              <a:t>Starting in mid-1980s–early 2000s</a:t>
            </a:r>
            <a:r>
              <a:rPr lang="en-US">
                <a:effectLst/>
              </a:rPr>
              <a:t> </a:t>
            </a:r>
            <a:endParaRPr lang="en-US"/>
          </a:p>
        </p:txBody>
      </p:sp>
      <p:sp>
        <p:nvSpPr>
          <p:cNvPr id="12" name="TextBox 11">
            <a:extLst>
              <a:ext uri="{FF2B5EF4-FFF2-40B4-BE49-F238E27FC236}">
                <a16:creationId xmlns:a16="http://schemas.microsoft.com/office/drawing/2014/main" id="{828E5239-89BB-C4FA-5438-087466BE3405}"/>
              </a:ext>
            </a:extLst>
          </p:cNvPr>
          <p:cNvSpPr txBox="1"/>
          <p:nvPr/>
        </p:nvSpPr>
        <p:spPr>
          <a:xfrm>
            <a:off x="7587964" y="1486040"/>
            <a:ext cx="3006849" cy="369332"/>
          </a:xfrm>
          <a:prstGeom prst="rect">
            <a:avLst/>
          </a:prstGeom>
          <a:noFill/>
        </p:spPr>
        <p:txBody>
          <a:bodyPr wrap="none" rtlCol="0">
            <a:spAutoFit/>
          </a:bodyPr>
          <a:lstStyle/>
          <a:p>
            <a:pPr algn="ctr"/>
            <a:r>
              <a:rPr lang="en-US"/>
              <a:t>Current state at many airports</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a:t>See Chapter 1 of the WebResource for more information on this topic </a:t>
            </a:r>
          </a:p>
        </p:txBody>
      </p:sp>
    </p:spTree>
    <p:extLst>
      <p:ext uri="{BB962C8B-B14F-4D97-AF65-F5344CB8AC3E}">
        <p14:creationId xmlns:p14="http://schemas.microsoft.com/office/powerpoint/2010/main" val="35722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7AC41-4D8B-E7AB-098E-FF690D1315FD}"/>
              </a:ext>
            </a:extLst>
          </p:cNvPr>
          <p:cNvSpPr txBox="1"/>
          <p:nvPr/>
        </p:nvSpPr>
        <p:spPr>
          <a:xfrm>
            <a:off x="89265" y="6273225"/>
            <a:ext cx="3111136" cy="584775"/>
          </a:xfrm>
          <a:prstGeom prst="rect">
            <a:avLst/>
          </a:prstGeom>
          <a:noFill/>
        </p:spPr>
        <p:txBody>
          <a:bodyPr wrap="square" rtlCol="0">
            <a:spAutoFit/>
          </a:bodyPr>
          <a:lstStyle/>
          <a:p>
            <a:r>
              <a:rPr lang="en-US" sz="1600" i="1"/>
              <a:t>See Chapter 1 of the WebResource for more information on this topic </a:t>
            </a:r>
          </a:p>
        </p:txBody>
      </p:sp>
      <p:pic>
        <p:nvPicPr>
          <p:cNvPr id="15" name="Picture 14" descr="Facilities and related services, information technology, airport operations, and airport business management">
            <a:extLst>
              <a:ext uri="{FF2B5EF4-FFF2-40B4-BE49-F238E27FC236}">
                <a16:creationId xmlns:a16="http://schemas.microsoft.com/office/drawing/2014/main" id="{CE0661A9-C2E6-F527-D663-D6BADD9D3462}"/>
              </a:ext>
            </a:extLst>
          </p:cNvPr>
          <p:cNvPicPr>
            <a:picLocks noChangeAspect="1"/>
          </p:cNvPicPr>
          <p:nvPr/>
        </p:nvPicPr>
        <p:blipFill>
          <a:blip r:embed="rId2"/>
          <a:srcRect/>
          <a:stretch/>
        </p:blipFill>
        <p:spPr>
          <a:xfrm>
            <a:off x="333829" y="1208310"/>
            <a:ext cx="7918903" cy="3746897"/>
          </a:xfrm>
          <a:prstGeom prst="rect">
            <a:avLst/>
          </a:prstGeom>
        </p:spPr>
      </p:pic>
      <p:sp>
        <p:nvSpPr>
          <p:cNvPr id="16" name="TextBox 15">
            <a:extLst>
              <a:ext uri="{FF2B5EF4-FFF2-40B4-BE49-F238E27FC236}">
                <a16:creationId xmlns:a16="http://schemas.microsoft.com/office/drawing/2014/main" id="{D9008A78-A0EC-2534-D0D4-F76372A10C57}"/>
              </a:ext>
            </a:extLst>
          </p:cNvPr>
          <p:cNvSpPr txBox="1"/>
          <p:nvPr/>
        </p:nvSpPr>
        <p:spPr>
          <a:xfrm>
            <a:off x="8375936" y="3712811"/>
            <a:ext cx="3816064" cy="954107"/>
          </a:xfrm>
          <a:prstGeom prst="rect">
            <a:avLst/>
          </a:prstGeom>
          <a:noFill/>
        </p:spPr>
        <p:txBody>
          <a:bodyPr wrap="square" rtlCol="0">
            <a:spAutoFit/>
          </a:bodyPr>
          <a:lstStyle/>
          <a:p>
            <a:r>
              <a:rPr lang="en-US" sz="2800"/>
              <a:t>…everything on the airport campus</a:t>
            </a:r>
          </a:p>
        </p:txBody>
      </p:sp>
      <p:sp>
        <p:nvSpPr>
          <p:cNvPr id="4" name="Title 3">
            <a:extLst>
              <a:ext uri="{FF2B5EF4-FFF2-40B4-BE49-F238E27FC236}">
                <a16:creationId xmlns:a16="http://schemas.microsoft.com/office/drawing/2014/main" id="{92CF625E-97EA-BD1E-B3F1-8BEA06D22DA0}"/>
              </a:ext>
            </a:extLst>
          </p:cNvPr>
          <p:cNvSpPr>
            <a:spLocks noGrp="1"/>
          </p:cNvSpPr>
          <p:nvPr>
            <p:ph type="title"/>
          </p:nvPr>
        </p:nvSpPr>
        <p:spPr/>
        <p:txBody>
          <a:bodyPr/>
          <a:lstStyle/>
          <a:p>
            <a:r>
              <a:rPr lang="en-US"/>
              <a:t>Understand What </a:t>
            </a:r>
            <a:r>
              <a:rPr lang="en-US" i="1"/>
              <a:t>Can Be </a:t>
            </a:r>
            <a:r>
              <a:rPr lang="en-US"/>
              <a:t>Common Use</a:t>
            </a:r>
          </a:p>
        </p:txBody>
      </p:sp>
    </p:spTree>
    <p:extLst>
      <p:ext uri="{BB962C8B-B14F-4D97-AF65-F5344CB8AC3E}">
        <p14:creationId xmlns:p14="http://schemas.microsoft.com/office/powerpoint/2010/main" val="138668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7AC41-4D8B-E7AB-098E-FF690D1315FD}"/>
              </a:ext>
            </a:extLst>
          </p:cNvPr>
          <p:cNvSpPr txBox="1"/>
          <p:nvPr/>
        </p:nvSpPr>
        <p:spPr>
          <a:xfrm>
            <a:off x="89265" y="6273225"/>
            <a:ext cx="3111136" cy="584775"/>
          </a:xfrm>
          <a:prstGeom prst="rect">
            <a:avLst/>
          </a:prstGeom>
          <a:noFill/>
        </p:spPr>
        <p:txBody>
          <a:bodyPr wrap="square" rtlCol="0">
            <a:spAutoFit/>
          </a:bodyPr>
          <a:lstStyle/>
          <a:p>
            <a:r>
              <a:rPr lang="en-US" sz="1600" i="1"/>
              <a:t>See Chapter 1 of the WebResource for more information on this topic </a:t>
            </a:r>
          </a:p>
        </p:txBody>
      </p:sp>
      <p:pic>
        <p:nvPicPr>
          <p:cNvPr id="15" name="Picture 14">
            <a:extLst>
              <a:ext uri="{FF2B5EF4-FFF2-40B4-BE49-F238E27FC236}">
                <a16:creationId xmlns:a16="http://schemas.microsoft.com/office/drawing/2014/main" id="{CE0661A9-C2E6-F527-D663-D6BADD9D3462}"/>
              </a:ext>
            </a:extLst>
          </p:cNvPr>
          <p:cNvPicPr>
            <a:picLocks noChangeAspect="1"/>
          </p:cNvPicPr>
          <p:nvPr/>
        </p:nvPicPr>
        <p:blipFill>
          <a:blip r:embed="rId2"/>
          <a:srcRect/>
          <a:stretch/>
        </p:blipFill>
        <p:spPr>
          <a:xfrm>
            <a:off x="8066049" y="402452"/>
            <a:ext cx="3792122" cy="1794275"/>
          </a:xfrm>
          <a:prstGeom prst="rect">
            <a:avLst/>
          </a:prstGeom>
        </p:spPr>
      </p:pic>
      <p:sp>
        <p:nvSpPr>
          <p:cNvPr id="4" name="Title 3">
            <a:extLst>
              <a:ext uri="{FF2B5EF4-FFF2-40B4-BE49-F238E27FC236}">
                <a16:creationId xmlns:a16="http://schemas.microsoft.com/office/drawing/2014/main" id="{92CF625E-97EA-BD1E-B3F1-8BEA06D22DA0}"/>
              </a:ext>
            </a:extLst>
          </p:cNvPr>
          <p:cNvSpPr>
            <a:spLocks noGrp="1"/>
          </p:cNvSpPr>
          <p:nvPr>
            <p:ph type="title"/>
          </p:nvPr>
        </p:nvSpPr>
        <p:spPr/>
        <p:txBody>
          <a:bodyPr/>
          <a:lstStyle/>
          <a:p>
            <a:r>
              <a:rPr lang="en-US"/>
              <a:t>Understand What </a:t>
            </a:r>
            <a:r>
              <a:rPr lang="en-US" i="1"/>
              <a:t>Can Be </a:t>
            </a:r>
            <a:r>
              <a:rPr lang="en-US"/>
              <a:t>Common Use</a:t>
            </a:r>
          </a:p>
        </p:txBody>
      </p:sp>
      <p:sp>
        <p:nvSpPr>
          <p:cNvPr id="3" name="Rectangle 2">
            <a:extLst>
              <a:ext uri="{FF2B5EF4-FFF2-40B4-BE49-F238E27FC236}">
                <a16:creationId xmlns:a16="http://schemas.microsoft.com/office/drawing/2014/main" id="{8D7F9C2E-66F8-B3A5-443A-9A13048DCB3F}"/>
              </a:ext>
            </a:extLst>
          </p:cNvPr>
          <p:cNvSpPr/>
          <p:nvPr/>
        </p:nvSpPr>
        <p:spPr>
          <a:xfrm>
            <a:off x="333829" y="1015033"/>
            <a:ext cx="6096000" cy="1477328"/>
          </a:xfrm>
          <a:prstGeom prst="rect">
            <a:avLst/>
          </a:prstGeom>
        </p:spPr>
        <p:txBody>
          <a:bodyPr>
            <a:spAutoFit/>
          </a:bodyPr>
          <a:lstStyle/>
          <a:p>
            <a:pPr lvl="0"/>
            <a:r>
              <a:rPr lang="en-US" b="1"/>
              <a:t>Facilities and Related Services</a:t>
            </a:r>
            <a:r>
              <a:rPr lang="en-US"/>
              <a:t> – This includes, for example: </a:t>
            </a:r>
          </a:p>
          <a:p>
            <a:pPr marL="285750" lvl="0" indent="-285750">
              <a:buFont typeface="Arial" panose="020B0604020202020204" pitchFamily="34" charset="0"/>
              <a:buChar char="•"/>
            </a:pPr>
            <a:r>
              <a:rPr lang="en-US"/>
              <a:t>All buildings/physical space</a:t>
            </a:r>
          </a:p>
          <a:p>
            <a:pPr marL="285750" lvl="0" indent="-285750">
              <a:buFont typeface="Arial" panose="020B0604020202020204" pitchFamily="34" charset="0"/>
              <a:buChar char="•"/>
            </a:pPr>
            <a:r>
              <a:rPr lang="en-US"/>
              <a:t>Electricity</a:t>
            </a:r>
          </a:p>
          <a:p>
            <a:pPr marL="285750" lvl="0" indent="-285750">
              <a:buFont typeface="Arial" panose="020B0604020202020204" pitchFamily="34" charset="0"/>
              <a:buChar char="•"/>
            </a:pPr>
            <a:r>
              <a:rPr lang="en-US"/>
              <a:t>Amenities</a:t>
            </a:r>
          </a:p>
          <a:p>
            <a:pPr marL="285750" lvl="0" indent="-285750">
              <a:buFont typeface="Arial" panose="020B0604020202020204" pitchFamily="34" charset="0"/>
              <a:buChar char="•"/>
            </a:pPr>
            <a:r>
              <a:rPr lang="en-US"/>
              <a:t>Safety systems</a:t>
            </a:r>
          </a:p>
        </p:txBody>
      </p:sp>
      <p:sp>
        <p:nvSpPr>
          <p:cNvPr id="9" name="Rectangle 8">
            <a:extLst>
              <a:ext uri="{FF2B5EF4-FFF2-40B4-BE49-F238E27FC236}">
                <a16:creationId xmlns:a16="http://schemas.microsoft.com/office/drawing/2014/main" id="{03683950-F7DB-A73B-F8CC-9FABE94FD07E}"/>
              </a:ext>
            </a:extLst>
          </p:cNvPr>
          <p:cNvSpPr/>
          <p:nvPr/>
        </p:nvSpPr>
        <p:spPr>
          <a:xfrm>
            <a:off x="3381829" y="1347610"/>
            <a:ext cx="6096000" cy="923330"/>
          </a:xfrm>
          <a:prstGeom prst="rect">
            <a:avLst/>
          </a:prstGeom>
        </p:spPr>
        <p:txBody>
          <a:bodyPr>
            <a:spAutoFit/>
          </a:bodyPr>
          <a:lstStyle/>
          <a:p>
            <a:pPr marL="285750" lvl="0" indent="-285750">
              <a:buFont typeface="Arial" panose="020B0604020202020204" pitchFamily="34" charset="0"/>
              <a:buChar char="•"/>
            </a:pPr>
            <a:r>
              <a:rPr lang="en-US"/>
              <a:t>Baggage handling (bag drop and handling)</a:t>
            </a:r>
          </a:p>
          <a:p>
            <a:pPr marL="285750" lvl="0" indent="-285750">
              <a:buFont typeface="Arial" panose="020B0604020202020204" pitchFamily="34" charset="0"/>
              <a:buChar char="•"/>
            </a:pPr>
            <a:r>
              <a:rPr lang="en-US"/>
              <a:t>Concessions services (hours of operation, </a:t>
            </a:r>
            <a:br>
              <a:rPr lang="en-US"/>
            </a:br>
            <a:r>
              <a:rPr lang="en-US"/>
              <a:t>concession types, concession wayfinding)</a:t>
            </a:r>
          </a:p>
        </p:txBody>
      </p:sp>
      <p:sp>
        <p:nvSpPr>
          <p:cNvPr id="10" name="Rectangle 9">
            <a:extLst>
              <a:ext uri="{FF2B5EF4-FFF2-40B4-BE49-F238E27FC236}">
                <a16:creationId xmlns:a16="http://schemas.microsoft.com/office/drawing/2014/main" id="{19C971F6-418C-DF86-4D79-6DDD3027168C}"/>
              </a:ext>
            </a:extLst>
          </p:cNvPr>
          <p:cNvSpPr/>
          <p:nvPr/>
        </p:nvSpPr>
        <p:spPr>
          <a:xfrm>
            <a:off x="333829" y="2491671"/>
            <a:ext cx="6096000" cy="1200329"/>
          </a:xfrm>
          <a:prstGeom prst="rect">
            <a:avLst/>
          </a:prstGeom>
        </p:spPr>
        <p:txBody>
          <a:bodyPr>
            <a:spAutoFit/>
          </a:bodyPr>
          <a:lstStyle/>
          <a:p>
            <a:pPr lvl="0"/>
            <a:r>
              <a:rPr lang="en-US" b="1" dirty="0"/>
              <a:t>Airport Operations </a:t>
            </a:r>
            <a:r>
              <a:rPr lang="en-US" dirty="0"/>
              <a:t>– This includes, for example: </a:t>
            </a:r>
          </a:p>
          <a:p>
            <a:pPr marL="285750" lvl="0" indent="-285750">
              <a:buFont typeface="Arial" panose="020B0604020202020204" pitchFamily="34" charset="0"/>
              <a:buChar char="•"/>
            </a:pPr>
            <a:r>
              <a:rPr lang="en-US" dirty="0"/>
              <a:t>Roadway operations (such as signage and </a:t>
            </a:r>
            <a:br>
              <a:rPr lang="en-US" dirty="0"/>
            </a:br>
            <a:r>
              <a:rPr lang="en-US" dirty="0"/>
              <a:t>curbside systems and services)</a:t>
            </a:r>
          </a:p>
          <a:p>
            <a:pPr marL="285750" lvl="0" indent="-285750">
              <a:buFont typeface="Arial" panose="020B0604020202020204" pitchFamily="34" charset="0"/>
              <a:buChar char="•"/>
            </a:pPr>
            <a:r>
              <a:rPr lang="en-US" dirty="0"/>
              <a:t>Airside operations (such as runways and taxiways)</a:t>
            </a:r>
          </a:p>
        </p:txBody>
      </p:sp>
      <p:sp>
        <p:nvSpPr>
          <p:cNvPr id="11" name="Rectangle 10">
            <a:extLst>
              <a:ext uri="{FF2B5EF4-FFF2-40B4-BE49-F238E27FC236}">
                <a16:creationId xmlns:a16="http://schemas.microsoft.com/office/drawing/2014/main" id="{0AB5BA02-A9AE-D1F0-74E9-FDA36817448D}"/>
              </a:ext>
            </a:extLst>
          </p:cNvPr>
          <p:cNvSpPr/>
          <p:nvPr/>
        </p:nvSpPr>
        <p:spPr>
          <a:xfrm>
            <a:off x="6257550" y="2761829"/>
            <a:ext cx="6096000" cy="923330"/>
          </a:xfrm>
          <a:prstGeom prst="rect">
            <a:avLst/>
          </a:prstGeom>
        </p:spPr>
        <p:txBody>
          <a:bodyPr>
            <a:spAutoFit/>
          </a:bodyPr>
          <a:lstStyle/>
          <a:p>
            <a:pPr marL="285750" lvl="0" indent="-285750">
              <a:buFont typeface="Arial" panose="020B0604020202020204" pitchFamily="34" charset="0"/>
              <a:buChar char="•"/>
            </a:pPr>
            <a:r>
              <a:rPr lang="en-US"/>
              <a:t>Terminal operations (such as janitorial cleaning </a:t>
            </a:r>
            <a:br>
              <a:rPr lang="en-US"/>
            </a:br>
            <a:r>
              <a:rPr lang="en-US"/>
              <a:t>(including of systems such as kiosks and FIDS screens), signage, and queue management)</a:t>
            </a:r>
          </a:p>
        </p:txBody>
      </p:sp>
      <p:sp>
        <p:nvSpPr>
          <p:cNvPr id="12" name="Rectangle 11">
            <a:extLst>
              <a:ext uri="{FF2B5EF4-FFF2-40B4-BE49-F238E27FC236}">
                <a16:creationId xmlns:a16="http://schemas.microsoft.com/office/drawing/2014/main" id="{2C3AC78D-442C-A9A6-A2E0-F890E92B15E3}"/>
              </a:ext>
            </a:extLst>
          </p:cNvPr>
          <p:cNvSpPr/>
          <p:nvPr/>
        </p:nvSpPr>
        <p:spPr>
          <a:xfrm>
            <a:off x="333829" y="3636422"/>
            <a:ext cx="6096000" cy="1200329"/>
          </a:xfrm>
          <a:prstGeom prst="rect">
            <a:avLst/>
          </a:prstGeom>
        </p:spPr>
        <p:txBody>
          <a:bodyPr>
            <a:spAutoFit/>
          </a:bodyPr>
          <a:lstStyle/>
          <a:p>
            <a:pPr lvl="0"/>
            <a:r>
              <a:rPr lang="en-US" b="1"/>
              <a:t>Information Technology </a:t>
            </a:r>
            <a:r>
              <a:rPr lang="en-US"/>
              <a:t>– This includes, for example: </a:t>
            </a:r>
          </a:p>
          <a:p>
            <a:pPr marL="285750" lvl="0" indent="-285750">
              <a:buFont typeface="Arial" panose="020B0604020202020204" pitchFamily="34" charset="0"/>
              <a:buChar char="•"/>
            </a:pPr>
            <a:r>
              <a:rPr lang="en-US"/>
              <a:t>IT infrastructure (wired and wireless network and servers)</a:t>
            </a:r>
          </a:p>
          <a:p>
            <a:pPr marL="285750" lvl="0" indent="-285750">
              <a:buFont typeface="Arial" panose="020B0604020202020204" pitchFamily="34" charset="0"/>
              <a:buChar char="•"/>
            </a:pPr>
            <a:r>
              <a:rPr lang="en-US"/>
              <a:t>IT systems (passenger processing, gate management, communications, security/camera systems)</a:t>
            </a:r>
          </a:p>
        </p:txBody>
      </p:sp>
      <p:sp>
        <p:nvSpPr>
          <p:cNvPr id="13" name="Rectangle 12">
            <a:extLst>
              <a:ext uri="{FF2B5EF4-FFF2-40B4-BE49-F238E27FC236}">
                <a16:creationId xmlns:a16="http://schemas.microsoft.com/office/drawing/2014/main" id="{40EFF4F4-5671-6F5C-3911-CAD9EF6B5BBF}"/>
              </a:ext>
            </a:extLst>
          </p:cNvPr>
          <p:cNvSpPr/>
          <p:nvPr/>
        </p:nvSpPr>
        <p:spPr>
          <a:xfrm>
            <a:off x="6257550" y="3906580"/>
            <a:ext cx="6096000" cy="646331"/>
          </a:xfrm>
          <a:prstGeom prst="rect">
            <a:avLst/>
          </a:prstGeom>
        </p:spPr>
        <p:txBody>
          <a:bodyPr>
            <a:spAutoFit/>
          </a:bodyPr>
          <a:lstStyle/>
          <a:p>
            <a:pPr marL="285750" lvl="0" indent="-285750">
              <a:buFont typeface="Arial" panose="020B0604020202020204" pitchFamily="34" charset="0"/>
              <a:buChar char="•"/>
            </a:pPr>
            <a:r>
              <a:rPr lang="en-US"/>
              <a:t>IT services (management support and maintenance)</a:t>
            </a:r>
          </a:p>
          <a:p>
            <a:pPr marL="285750" lvl="0" indent="-285750">
              <a:buFont typeface="Arial" panose="020B0604020202020204" pitchFamily="34" charset="0"/>
              <a:buChar char="•"/>
            </a:pPr>
            <a:r>
              <a:rPr lang="en-US"/>
              <a:t>IT security</a:t>
            </a:r>
          </a:p>
        </p:txBody>
      </p:sp>
      <p:sp>
        <p:nvSpPr>
          <p:cNvPr id="14" name="Rectangle 13">
            <a:extLst>
              <a:ext uri="{FF2B5EF4-FFF2-40B4-BE49-F238E27FC236}">
                <a16:creationId xmlns:a16="http://schemas.microsoft.com/office/drawing/2014/main" id="{01D45A01-4662-7534-679A-4600EA8E1030}"/>
              </a:ext>
            </a:extLst>
          </p:cNvPr>
          <p:cNvSpPr/>
          <p:nvPr/>
        </p:nvSpPr>
        <p:spPr>
          <a:xfrm>
            <a:off x="333829" y="4795897"/>
            <a:ext cx="6096000" cy="1477328"/>
          </a:xfrm>
          <a:prstGeom prst="rect">
            <a:avLst/>
          </a:prstGeom>
        </p:spPr>
        <p:txBody>
          <a:bodyPr>
            <a:spAutoFit/>
          </a:bodyPr>
          <a:lstStyle/>
          <a:p>
            <a:pPr lvl="0"/>
            <a:r>
              <a:rPr lang="en-US" b="1"/>
              <a:t>Airport Business Management </a:t>
            </a:r>
            <a:r>
              <a:rPr lang="en-US"/>
              <a:t>– This includes, for example: </a:t>
            </a:r>
          </a:p>
          <a:p>
            <a:pPr marL="285750" lvl="0" indent="-285750">
              <a:buFont typeface="Arial" panose="020B0604020202020204" pitchFamily="34" charset="0"/>
              <a:buChar char="•"/>
            </a:pPr>
            <a:r>
              <a:rPr lang="en-US"/>
              <a:t>Contracts such as the airline lease and use agreement, governing municipal ordinance(s)</a:t>
            </a:r>
          </a:p>
          <a:p>
            <a:pPr marL="285750" lvl="0" indent="-285750">
              <a:buFont typeface="Arial" panose="020B0604020202020204" pitchFamily="34" charset="0"/>
              <a:buChar char="•"/>
            </a:pPr>
            <a:r>
              <a:rPr lang="en-US"/>
              <a:t>Rates and charges that address per-turn charges and other flexible fees</a:t>
            </a:r>
          </a:p>
        </p:txBody>
      </p:sp>
      <p:sp>
        <p:nvSpPr>
          <p:cNvPr id="17" name="Rectangle 16">
            <a:extLst>
              <a:ext uri="{FF2B5EF4-FFF2-40B4-BE49-F238E27FC236}">
                <a16:creationId xmlns:a16="http://schemas.microsoft.com/office/drawing/2014/main" id="{0588CB8B-6863-6CB1-32D8-8632F99A8F4D}"/>
              </a:ext>
            </a:extLst>
          </p:cNvPr>
          <p:cNvSpPr/>
          <p:nvPr/>
        </p:nvSpPr>
        <p:spPr>
          <a:xfrm>
            <a:off x="6257550" y="5066055"/>
            <a:ext cx="6096000" cy="923330"/>
          </a:xfrm>
          <a:prstGeom prst="rect">
            <a:avLst/>
          </a:prstGeom>
        </p:spPr>
        <p:txBody>
          <a:bodyPr>
            <a:spAutoFit/>
          </a:bodyPr>
          <a:lstStyle/>
          <a:p>
            <a:pPr marL="285750" lvl="0" indent="-285750">
              <a:buFont typeface="Arial" panose="020B0604020202020204" pitchFamily="34" charset="0"/>
              <a:buChar char="•"/>
            </a:pPr>
            <a:r>
              <a:rPr lang="en-US"/>
              <a:t>Policies and procedures related to the business aspects (e.g., reservation, reporting, and payment)</a:t>
            </a:r>
          </a:p>
          <a:p>
            <a:pPr marL="285750" lvl="0" indent="-285750">
              <a:buFont typeface="Arial" panose="020B0604020202020204" pitchFamily="34" charset="0"/>
              <a:buChar char="•"/>
            </a:pPr>
            <a:r>
              <a:rPr lang="en-US"/>
              <a:t>Budgeting processes</a:t>
            </a:r>
          </a:p>
        </p:txBody>
      </p:sp>
    </p:spTree>
    <p:extLst>
      <p:ext uri="{BB962C8B-B14F-4D97-AF65-F5344CB8AC3E}">
        <p14:creationId xmlns:p14="http://schemas.microsoft.com/office/powerpoint/2010/main" val="354470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verything is on the table, and everyone is involved ">
            <a:extLst>
              <a:ext uri="{FF2B5EF4-FFF2-40B4-BE49-F238E27FC236}">
                <a16:creationId xmlns:a16="http://schemas.microsoft.com/office/drawing/2014/main" id="{CE0661A9-C2E6-F527-D663-D6BADD9D3462}"/>
              </a:ext>
            </a:extLst>
          </p:cNvPr>
          <p:cNvPicPr>
            <a:picLocks noChangeAspect="1"/>
          </p:cNvPicPr>
          <p:nvPr/>
        </p:nvPicPr>
        <p:blipFill>
          <a:blip r:embed="rId2"/>
          <a:srcRect/>
          <a:stretch/>
        </p:blipFill>
        <p:spPr>
          <a:xfrm>
            <a:off x="1872343" y="1356278"/>
            <a:ext cx="8447314" cy="3311196"/>
          </a:xfrm>
          <a:prstGeom prst="rect">
            <a:avLst/>
          </a:prstGeom>
        </p:spPr>
      </p:pic>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Does Your Airport Have this Perspective?</a:t>
            </a:r>
          </a:p>
        </p:txBody>
      </p:sp>
      <p:sp>
        <p:nvSpPr>
          <p:cNvPr id="2" name="TextBox 1">
            <a:extLst>
              <a:ext uri="{FF2B5EF4-FFF2-40B4-BE49-F238E27FC236}">
                <a16:creationId xmlns:a16="http://schemas.microsoft.com/office/drawing/2014/main" id="{A134DBAE-55A5-902B-7283-C80E65D31F4E}"/>
              </a:ext>
            </a:extLst>
          </p:cNvPr>
          <p:cNvSpPr txBox="1"/>
          <p:nvPr/>
        </p:nvSpPr>
        <p:spPr>
          <a:xfrm>
            <a:off x="1042277" y="5003234"/>
            <a:ext cx="10107447" cy="461665"/>
          </a:xfrm>
          <a:prstGeom prst="rect">
            <a:avLst/>
          </a:prstGeom>
          <a:noFill/>
        </p:spPr>
        <p:txBody>
          <a:bodyPr wrap="none" rtlCol="0">
            <a:spAutoFit/>
          </a:bodyPr>
          <a:lstStyle/>
          <a:p>
            <a:pPr algn="ctr"/>
            <a:r>
              <a:rPr lang="en-US" sz="2400"/>
              <a:t>…when everything is on the table, everyone must be involved to ensure success</a:t>
            </a:r>
          </a:p>
        </p:txBody>
      </p:sp>
      <p:sp>
        <p:nvSpPr>
          <p:cNvPr id="6" name="TextBox 5">
            <a:extLst>
              <a:ext uri="{FF2B5EF4-FFF2-40B4-BE49-F238E27FC236}">
                <a16:creationId xmlns:a16="http://schemas.microsoft.com/office/drawing/2014/main" id="{DB9B6E55-E977-3D1B-9858-EDC82C648768}"/>
              </a:ext>
            </a:extLst>
          </p:cNvPr>
          <p:cNvSpPr txBox="1"/>
          <p:nvPr/>
        </p:nvSpPr>
        <p:spPr>
          <a:xfrm>
            <a:off x="89265" y="6273225"/>
            <a:ext cx="3111136" cy="584775"/>
          </a:xfrm>
          <a:prstGeom prst="rect">
            <a:avLst/>
          </a:prstGeom>
          <a:noFill/>
        </p:spPr>
        <p:txBody>
          <a:bodyPr wrap="square" rtlCol="0">
            <a:spAutoFit/>
          </a:bodyPr>
          <a:lstStyle/>
          <a:p>
            <a:r>
              <a:rPr lang="en-US" sz="1600" i="1"/>
              <a:t>See Chapter 2 of the WebResource for more information on this topic </a:t>
            </a:r>
          </a:p>
        </p:txBody>
      </p:sp>
    </p:spTree>
    <p:extLst>
      <p:ext uri="{BB962C8B-B14F-4D97-AF65-F5344CB8AC3E}">
        <p14:creationId xmlns:p14="http://schemas.microsoft.com/office/powerpoint/2010/main" val="92357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Why this is Needed</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111136" cy="584775"/>
          </a:xfrm>
          <a:prstGeom prst="rect">
            <a:avLst/>
          </a:prstGeom>
          <a:noFill/>
        </p:spPr>
        <p:txBody>
          <a:bodyPr wrap="square" rtlCol="0">
            <a:spAutoFit/>
          </a:bodyPr>
          <a:lstStyle/>
          <a:p>
            <a:r>
              <a:rPr lang="en-US" sz="1600" i="1"/>
              <a:t>See Chapter 2 of the WebResource for more information on this topic </a:t>
            </a:r>
          </a:p>
        </p:txBody>
      </p:sp>
      <p:pic>
        <p:nvPicPr>
          <p:cNvPr id="25" name="Picture 24" descr="1 Enables Significantly More Flexibility/Operational Efficiency.&#10;2 Meets the Expected Level of Customer Experience.&#10;3 Aligns with the Trend toward Integrated Systems, Information, and Services.&#10;4 Embodies the Expansion of Responsibilities and Services being Driven by Innovation.&#10;">
            <a:extLst>
              <a:ext uri="{FF2B5EF4-FFF2-40B4-BE49-F238E27FC236}">
                <a16:creationId xmlns:a16="http://schemas.microsoft.com/office/drawing/2014/main" id="{193C044A-F5DE-2702-FF6D-DC22E10B9718}"/>
              </a:ext>
            </a:extLst>
          </p:cNvPr>
          <p:cNvPicPr>
            <a:picLocks noChangeAspect="1"/>
          </p:cNvPicPr>
          <p:nvPr/>
        </p:nvPicPr>
        <p:blipFill>
          <a:blip r:embed="rId2"/>
          <a:stretch>
            <a:fillRect/>
          </a:stretch>
        </p:blipFill>
        <p:spPr>
          <a:xfrm>
            <a:off x="1130300" y="1143000"/>
            <a:ext cx="9931400" cy="4572000"/>
          </a:xfrm>
          <a:prstGeom prst="rect">
            <a:avLst/>
          </a:prstGeom>
        </p:spPr>
      </p:pic>
    </p:spTree>
    <p:extLst>
      <p:ext uri="{BB962C8B-B14F-4D97-AF65-F5344CB8AC3E}">
        <p14:creationId xmlns:p14="http://schemas.microsoft.com/office/powerpoint/2010/main" val="340897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09BDF8B-B882-53E3-05E2-53DD2C3FFB1D}"/>
              </a:ext>
            </a:extLst>
          </p:cNvPr>
          <p:cNvSpPr>
            <a:spLocks noGrp="1"/>
          </p:cNvSpPr>
          <p:nvPr>
            <p:ph type="title"/>
          </p:nvPr>
        </p:nvSpPr>
        <p:spPr/>
        <p:txBody>
          <a:bodyPr/>
          <a:lstStyle/>
          <a:p>
            <a:r>
              <a:rPr lang="en-US"/>
              <a:t>Elements of a Program</a:t>
            </a:r>
          </a:p>
        </p:txBody>
      </p:sp>
      <p:sp>
        <p:nvSpPr>
          <p:cNvPr id="23" name="TextBox 22">
            <a:extLst>
              <a:ext uri="{FF2B5EF4-FFF2-40B4-BE49-F238E27FC236}">
                <a16:creationId xmlns:a16="http://schemas.microsoft.com/office/drawing/2014/main" id="{67535DD6-64B1-051B-2A05-47ABEAFA9355}"/>
              </a:ext>
            </a:extLst>
          </p:cNvPr>
          <p:cNvSpPr txBox="1"/>
          <p:nvPr/>
        </p:nvSpPr>
        <p:spPr>
          <a:xfrm>
            <a:off x="89265" y="6273225"/>
            <a:ext cx="3111136" cy="584775"/>
          </a:xfrm>
          <a:prstGeom prst="rect">
            <a:avLst/>
          </a:prstGeom>
          <a:noFill/>
        </p:spPr>
        <p:txBody>
          <a:bodyPr wrap="square" rtlCol="0">
            <a:spAutoFit/>
          </a:bodyPr>
          <a:lstStyle/>
          <a:p>
            <a:r>
              <a:rPr lang="en-US" sz="1600" i="1"/>
              <a:t>See Chapter 2 of the WebResource for more information on this topic </a:t>
            </a:r>
          </a:p>
        </p:txBody>
      </p:sp>
      <p:pic>
        <p:nvPicPr>
          <p:cNvPr id="25" name="Picture 24">
            <a:extLst>
              <a:ext uri="{FF2B5EF4-FFF2-40B4-BE49-F238E27FC236}">
                <a16:creationId xmlns:a16="http://schemas.microsoft.com/office/drawing/2014/main" id="{193C044A-F5DE-2702-FF6D-DC22E10B9718}"/>
              </a:ext>
            </a:extLst>
          </p:cNvPr>
          <p:cNvPicPr>
            <a:picLocks noChangeAspect="1"/>
          </p:cNvPicPr>
          <p:nvPr/>
        </p:nvPicPr>
        <p:blipFill>
          <a:blip r:embed="rId2"/>
          <a:srcRect/>
          <a:stretch/>
        </p:blipFill>
        <p:spPr>
          <a:xfrm>
            <a:off x="2451504" y="1465645"/>
            <a:ext cx="7288992" cy="3630148"/>
          </a:xfrm>
          <a:prstGeom prst="rect">
            <a:avLst/>
          </a:prstGeom>
        </p:spPr>
      </p:pic>
    </p:spTree>
    <p:extLst>
      <p:ext uri="{BB962C8B-B14F-4D97-AF65-F5344CB8AC3E}">
        <p14:creationId xmlns:p14="http://schemas.microsoft.com/office/powerpoint/2010/main" val="1816379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E1B616C754E240B26BD0A0A64E7F36" ma:contentTypeVersion="15" ma:contentTypeDescription="Create a new document." ma:contentTypeScope="" ma:versionID="02f98d690d808fd18be13b541d6e3360">
  <xsd:schema xmlns:xsd="http://www.w3.org/2001/XMLSchema" xmlns:xs="http://www.w3.org/2001/XMLSchema" xmlns:p="http://schemas.microsoft.com/office/2006/metadata/properties" xmlns:ns2="f6daa522-5bb7-4cee-b79c-352474629594" xmlns:ns3="d5fa2cb2-0302-45d6-8270-7ccdad2b6818" targetNamespace="http://schemas.microsoft.com/office/2006/metadata/properties" ma:root="true" ma:fieldsID="0623caa77cc4ec9218e9965b6fb826bb" ns2:_="" ns3:_="">
    <xsd:import namespace="f6daa522-5bb7-4cee-b79c-352474629594"/>
    <xsd:import namespace="d5fa2cb2-0302-45d6-8270-7ccdad2b6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aa522-5bb7-4cee-b79c-352474629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2af22d-5021-443a-b1ca-b0d3aea16f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fa2cb2-0302-45d6-8270-7ccdad2b68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fc3946d-62b2-4116-a4a6-d9c57530216d}" ma:internalName="TaxCatchAll" ma:showField="CatchAllData" ma:web="d5fa2cb2-0302-45d6-8270-7ccdad2b6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daa522-5bb7-4cee-b79c-352474629594">
      <Terms xmlns="http://schemas.microsoft.com/office/infopath/2007/PartnerControls"/>
    </lcf76f155ced4ddcb4097134ff3c332f>
    <TaxCatchAll xmlns="d5fa2cb2-0302-45d6-8270-7ccdad2b6818" xsi:nil="true"/>
  </documentManagement>
</p:properties>
</file>

<file path=customXml/itemProps1.xml><?xml version="1.0" encoding="utf-8"?>
<ds:datastoreItem xmlns:ds="http://schemas.openxmlformats.org/officeDocument/2006/customXml" ds:itemID="{BA5FEE35-0B3D-4945-9A95-DBFE218FF9F4}">
  <ds:schemaRefs>
    <ds:schemaRef ds:uri="http://schemas.microsoft.com/sharepoint/v3/contenttype/forms"/>
  </ds:schemaRefs>
</ds:datastoreItem>
</file>

<file path=customXml/itemProps2.xml><?xml version="1.0" encoding="utf-8"?>
<ds:datastoreItem xmlns:ds="http://schemas.openxmlformats.org/officeDocument/2006/customXml" ds:itemID="{3C06FDA9-C930-4ED1-A03E-60ABEA7C5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aa522-5bb7-4cee-b79c-352474629594"/>
    <ds:schemaRef ds:uri="d5fa2cb2-0302-45d6-8270-7ccdad2b6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31CBA5-1BA4-47B5-919C-FF0D70D72B6F}">
  <ds:schemaRefs>
    <ds:schemaRef ds:uri="http://schemas.microsoft.com/office/2006/metadata/properties"/>
    <ds:schemaRef ds:uri="d5fa2cb2-0302-45d6-8270-7ccdad2b6818"/>
    <ds:schemaRef ds:uri="http://www.w3.org/XML/1998/namespace"/>
    <ds:schemaRef ds:uri="http://purl.org/dc/terms/"/>
    <ds:schemaRef ds:uri="http://purl.org/dc/elements/1.1/"/>
    <ds:schemaRef ds:uri="http://purl.org/dc/dcmitype/"/>
    <ds:schemaRef ds:uri="http://schemas.microsoft.com/office/2006/documentManagement/types"/>
    <ds:schemaRef ds:uri="f6daa522-5bb7-4cee-b79c-35247462959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TotalTime>
  <Words>747</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TimesNewRomanPSMT</vt:lpstr>
      <vt:lpstr>Wingdings</vt:lpstr>
      <vt:lpstr>Office Theme</vt:lpstr>
      <vt:lpstr>PowerPoint Presentation</vt:lpstr>
      <vt:lpstr>PowerPoint Presentation</vt:lpstr>
      <vt:lpstr>Purpose of this Presentation Template</vt:lpstr>
      <vt:lpstr>Background of Common Use at Airports</vt:lpstr>
      <vt:lpstr>Understand What Can Be Common Use</vt:lpstr>
      <vt:lpstr>Understand What Can Be Common Use</vt:lpstr>
      <vt:lpstr>Does Your Airport Have this Perspective?</vt:lpstr>
      <vt:lpstr>Why this is Needed</vt:lpstr>
      <vt:lpstr>Elements of a Program</vt:lpstr>
      <vt:lpstr>Start Where You Are, Plan from There</vt:lpstr>
      <vt:lpstr>Program Elements: Governance</vt:lpstr>
      <vt:lpstr>Program Elements: Strategic Elements</vt:lpstr>
      <vt:lpstr>Program Elements: Management</vt:lpstr>
      <vt:lpstr>Program Elements: Sustainability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Linstrum</dc:creator>
  <cp:lastModifiedBy>Foht, Brendan</cp:lastModifiedBy>
  <cp:revision>3</cp:revision>
  <dcterms:created xsi:type="dcterms:W3CDTF">2022-05-17T16:38:53Z</dcterms:created>
  <dcterms:modified xsi:type="dcterms:W3CDTF">2023-10-26T15:49:51Z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0x010100C4E1B616C754E240B26BD0A0A64E7F36</vt:lpwstr>
  </property>
  <property fmtid="{D5CDD505-2E9C-101B-9397-08002B2CF9AE}" pid="3" name="MediaServiceImageTags">
    <vt:lpwstr/>
  </property>
</Properties>
</file>